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707"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993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9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93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993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2082AE-7124-479F-9276-0AACB013A6B9}"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54274" name="Group 2"/>
          <p:cNvGrpSpPr>
            <a:grpSpLocks/>
          </p:cNvGrpSpPr>
          <p:nvPr/>
        </p:nvGrpSpPr>
        <p:grpSpPr bwMode="auto">
          <a:xfrm>
            <a:off x="-498475" y="1311275"/>
            <a:ext cx="10429875" cy="5908675"/>
            <a:chOff x="-313" y="824"/>
            <a:chExt cx="6570" cy="3722"/>
          </a:xfrm>
        </p:grpSpPr>
        <p:sp>
          <p:nvSpPr>
            <p:cNvPr id="5427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7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7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7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7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8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8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5428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fr-FR"/>
            </a:p>
          </p:txBody>
        </p:sp>
        <p:sp>
          <p:nvSpPr>
            <p:cNvPr id="5428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fr-FR"/>
            </a:p>
          </p:txBody>
        </p:sp>
        <p:sp>
          <p:nvSpPr>
            <p:cNvPr id="5428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fr-FR"/>
            </a:p>
          </p:txBody>
        </p:sp>
        <p:sp>
          <p:nvSpPr>
            <p:cNvPr id="5428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5428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fr-FR"/>
            </a:p>
          </p:txBody>
        </p:sp>
        <p:sp>
          <p:nvSpPr>
            <p:cNvPr id="5428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fr-FR"/>
            </a:p>
          </p:txBody>
        </p:sp>
        <p:sp>
          <p:nvSpPr>
            <p:cNvPr id="5428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fr-FR"/>
            </a:p>
          </p:txBody>
        </p:sp>
        <p:sp>
          <p:nvSpPr>
            <p:cNvPr id="5428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p>
          </p:txBody>
        </p:sp>
        <p:sp>
          <p:nvSpPr>
            <p:cNvPr id="5429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p>
          </p:txBody>
        </p:sp>
        <p:sp>
          <p:nvSpPr>
            <p:cNvPr id="5429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fr-FR"/>
            </a:p>
          </p:txBody>
        </p:sp>
        <p:sp>
          <p:nvSpPr>
            <p:cNvPr id="5429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p>
          </p:txBody>
        </p:sp>
        <p:sp>
          <p:nvSpPr>
            <p:cNvPr id="5429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p>
          </p:txBody>
        </p:sp>
        <p:sp>
          <p:nvSpPr>
            <p:cNvPr id="5429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fr-FR"/>
            </a:p>
          </p:txBody>
        </p:sp>
        <p:sp>
          <p:nvSpPr>
            <p:cNvPr id="5429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fr-FR"/>
            </a:p>
          </p:txBody>
        </p:sp>
        <p:sp>
          <p:nvSpPr>
            <p:cNvPr id="5429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fr-FR"/>
            </a:p>
          </p:txBody>
        </p:sp>
        <p:sp>
          <p:nvSpPr>
            <p:cNvPr id="5429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5429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5429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5430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5430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fr-FR"/>
            </a:p>
          </p:txBody>
        </p:sp>
        <p:sp>
          <p:nvSpPr>
            <p:cNvPr id="5430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p>
          </p:txBody>
        </p:sp>
        <p:sp>
          <p:nvSpPr>
            <p:cNvPr id="5430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p>
          </p:txBody>
        </p:sp>
        <p:sp>
          <p:nvSpPr>
            <p:cNvPr id="5430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5430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fr-FR"/>
            </a:p>
          </p:txBody>
        </p:sp>
        <p:sp>
          <p:nvSpPr>
            <p:cNvPr id="5430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fr-FR"/>
            </a:p>
          </p:txBody>
        </p:sp>
        <p:sp>
          <p:nvSpPr>
            <p:cNvPr id="5430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0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0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1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1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1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1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1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1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1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1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1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1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2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2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2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2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2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5432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5432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2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2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2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3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3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3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3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3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34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34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4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4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4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4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4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4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4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4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35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5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5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5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5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35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35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35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35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5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6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6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6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6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6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6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6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6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6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6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7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37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37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437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438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8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438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38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8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8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38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8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8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38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39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39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39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39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39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39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9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9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439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39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40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40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40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0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41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41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41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41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1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41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441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41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1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1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42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2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2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442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2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3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444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444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44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44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4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5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5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5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5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5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6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6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fr-FR"/>
            </a:p>
          </p:txBody>
        </p:sp>
        <p:sp>
          <p:nvSpPr>
            <p:cNvPr id="5446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6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6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446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446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446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446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6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5447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5447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5447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5447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7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8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8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8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8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fr-FR"/>
            </a:p>
          </p:txBody>
        </p:sp>
        <p:sp>
          <p:nvSpPr>
            <p:cNvPr id="5448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fr-FR"/>
            </a:p>
          </p:txBody>
        </p:sp>
        <p:sp>
          <p:nvSpPr>
            <p:cNvPr id="5448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5448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448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448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448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grpSp>
      <p:sp>
        <p:nvSpPr>
          <p:cNvPr id="54490" name="Rectangle 218"/>
          <p:cNvSpPr>
            <a:spLocks noGrp="1" noChangeArrowheads="1"/>
          </p:cNvSpPr>
          <p:nvPr>
            <p:ph type="ctrTitle" sz="quarter"/>
          </p:nvPr>
        </p:nvSpPr>
        <p:spPr>
          <a:xfrm>
            <a:off x="685800" y="1844675"/>
            <a:ext cx="7772400" cy="1736725"/>
          </a:xfrm>
        </p:spPr>
        <p:txBody>
          <a:bodyPr anchor="b" anchorCtr="1"/>
          <a:lstStyle>
            <a:lvl1pPr>
              <a:defRPr/>
            </a:lvl1pPr>
          </a:lstStyle>
          <a:p>
            <a:r>
              <a:rPr lang="fr-FR"/>
              <a:t>Cliquez pour modifier le style du titre</a:t>
            </a:r>
          </a:p>
        </p:txBody>
      </p:sp>
      <p:sp>
        <p:nvSpPr>
          <p:cNvPr id="5449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54492" name="Rectangle 220"/>
          <p:cNvSpPr>
            <a:spLocks noGrp="1" noChangeArrowheads="1"/>
          </p:cNvSpPr>
          <p:nvPr>
            <p:ph type="dt" sz="quarter" idx="2"/>
          </p:nvPr>
        </p:nvSpPr>
        <p:spPr/>
        <p:txBody>
          <a:bodyPr/>
          <a:lstStyle>
            <a:lvl1pPr>
              <a:defRPr/>
            </a:lvl1pPr>
          </a:lstStyle>
          <a:p>
            <a:endParaRPr lang="fr-FR"/>
          </a:p>
        </p:txBody>
      </p:sp>
      <p:sp>
        <p:nvSpPr>
          <p:cNvPr id="54493" name="Rectangle 221"/>
          <p:cNvSpPr>
            <a:spLocks noGrp="1" noChangeArrowheads="1"/>
          </p:cNvSpPr>
          <p:nvPr>
            <p:ph type="ftr" sz="quarter" idx="3"/>
          </p:nvPr>
        </p:nvSpPr>
        <p:spPr>
          <a:xfrm>
            <a:off x="3124200" y="6248400"/>
            <a:ext cx="2895600" cy="457200"/>
          </a:xfrm>
        </p:spPr>
        <p:txBody>
          <a:bodyPr/>
          <a:lstStyle>
            <a:lvl1pPr>
              <a:defRPr/>
            </a:lvl1pPr>
          </a:lstStyle>
          <a:p>
            <a:endParaRPr lang="fr-FR"/>
          </a:p>
        </p:txBody>
      </p:sp>
      <p:sp>
        <p:nvSpPr>
          <p:cNvPr id="54494" name="Rectangle 222"/>
          <p:cNvSpPr>
            <a:spLocks noGrp="1" noChangeArrowheads="1"/>
          </p:cNvSpPr>
          <p:nvPr>
            <p:ph type="sldNum" sz="quarter" idx="4"/>
          </p:nvPr>
        </p:nvSpPr>
        <p:spPr/>
        <p:txBody>
          <a:bodyPr/>
          <a:lstStyle>
            <a:lvl1pPr>
              <a:defRPr/>
            </a:lvl1pPr>
          </a:lstStyle>
          <a:p>
            <a:fld id="{B233CB08-115E-4DCF-810A-6C46C9F881E6}" type="slidenum">
              <a:rPr lang="fr-FR"/>
              <a:pPr/>
              <a:t>‹N°›</a:t>
            </a:fld>
            <a:endParaRPr lang="fr-FR"/>
          </a:p>
        </p:txBody>
      </p:sp>
    </p:spTree>
  </p:cSld>
  <p:clrMapOvr>
    <a:masterClrMapping/>
  </p:clrMapOvr>
  <p:transition advClick="0" advTm="20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6E6E2755-AE7A-4CEE-8451-B1F28A80238E}"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946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94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41C9B223-AF94-4F20-A555-A7347D69D2E2}"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94210" name="Group 2"/>
          <p:cNvGrpSpPr>
            <a:grpSpLocks/>
          </p:cNvGrpSpPr>
          <p:nvPr/>
        </p:nvGrpSpPr>
        <p:grpSpPr bwMode="auto">
          <a:xfrm>
            <a:off x="-498475" y="1311275"/>
            <a:ext cx="10429875" cy="5908675"/>
            <a:chOff x="-313" y="824"/>
            <a:chExt cx="6570" cy="3722"/>
          </a:xfrm>
        </p:grpSpPr>
        <p:sp>
          <p:nvSpPr>
            <p:cNvPr id="9421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p>
          </p:txBody>
        </p:sp>
        <p:sp>
          <p:nvSpPr>
            <p:cNvPr id="9421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fr-FR"/>
            </a:p>
          </p:txBody>
        </p:sp>
        <p:sp>
          <p:nvSpPr>
            <p:cNvPr id="9421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fr-FR"/>
            </a:p>
          </p:txBody>
        </p:sp>
        <p:sp>
          <p:nvSpPr>
            <p:cNvPr id="9422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fr-FR"/>
            </a:p>
          </p:txBody>
        </p:sp>
        <p:sp>
          <p:nvSpPr>
            <p:cNvPr id="9422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9422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fr-FR"/>
            </a:p>
          </p:txBody>
        </p:sp>
        <p:sp>
          <p:nvSpPr>
            <p:cNvPr id="9422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fr-FR"/>
            </a:p>
          </p:txBody>
        </p:sp>
        <p:sp>
          <p:nvSpPr>
            <p:cNvPr id="9422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fr-FR"/>
            </a:p>
          </p:txBody>
        </p:sp>
        <p:sp>
          <p:nvSpPr>
            <p:cNvPr id="9422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p>
          </p:txBody>
        </p:sp>
        <p:sp>
          <p:nvSpPr>
            <p:cNvPr id="9422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p>
          </p:txBody>
        </p:sp>
        <p:sp>
          <p:nvSpPr>
            <p:cNvPr id="9422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fr-FR"/>
            </a:p>
          </p:txBody>
        </p:sp>
        <p:sp>
          <p:nvSpPr>
            <p:cNvPr id="9422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p>
          </p:txBody>
        </p:sp>
        <p:sp>
          <p:nvSpPr>
            <p:cNvPr id="9422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p>
          </p:txBody>
        </p:sp>
        <p:sp>
          <p:nvSpPr>
            <p:cNvPr id="9423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fr-FR"/>
            </a:p>
          </p:txBody>
        </p:sp>
        <p:sp>
          <p:nvSpPr>
            <p:cNvPr id="9423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fr-FR"/>
            </a:p>
          </p:txBody>
        </p:sp>
        <p:sp>
          <p:nvSpPr>
            <p:cNvPr id="9423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fr-FR"/>
            </a:p>
          </p:txBody>
        </p:sp>
        <p:sp>
          <p:nvSpPr>
            <p:cNvPr id="9423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9423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9423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9423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p>
          </p:txBody>
        </p:sp>
        <p:sp>
          <p:nvSpPr>
            <p:cNvPr id="9423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fr-FR"/>
            </a:p>
          </p:txBody>
        </p:sp>
        <p:sp>
          <p:nvSpPr>
            <p:cNvPr id="9423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p>
          </p:txBody>
        </p:sp>
        <p:sp>
          <p:nvSpPr>
            <p:cNvPr id="9423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p>
          </p:txBody>
        </p:sp>
        <p:sp>
          <p:nvSpPr>
            <p:cNvPr id="9424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p>
          </p:txBody>
        </p:sp>
        <p:sp>
          <p:nvSpPr>
            <p:cNvPr id="9424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fr-FR"/>
            </a:p>
          </p:txBody>
        </p:sp>
        <p:sp>
          <p:nvSpPr>
            <p:cNvPr id="9424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fr-FR"/>
            </a:p>
          </p:txBody>
        </p:sp>
        <p:sp>
          <p:nvSpPr>
            <p:cNvPr id="9424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4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4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4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4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4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4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5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5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25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5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6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9426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9426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6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6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6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6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6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6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6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7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7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7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7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7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7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27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27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7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27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8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28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28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8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9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29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29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29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29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9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29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9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9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29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0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30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30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0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1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1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1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1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1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431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431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1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431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31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32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2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2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2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2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2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2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2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2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2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3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3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33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33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433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33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3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3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3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3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4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34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4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4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4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5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5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435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5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5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5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5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5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5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5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436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6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7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437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437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37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38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38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fr-FR"/>
            </a:p>
          </p:txBody>
        </p:sp>
        <p:sp>
          <p:nvSpPr>
            <p:cNvPr id="9439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39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40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440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440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440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4404"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05"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06"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94407"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94408"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09"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0"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94411"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2"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3"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sp>
          <p:nvSpPr>
            <p:cNvPr id="94414"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5"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6"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7"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8"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19"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fr-FR"/>
            </a:p>
          </p:txBody>
        </p:sp>
        <p:sp>
          <p:nvSpPr>
            <p:cNvPr id="94420"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fr-FR"/>
            </a:p>
          </p:txBody>
        </p:sp>
        <p:sp>
          <p:nvSpPr>
            <p:cNvPr id="94421"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fr-FR"/>
            </a:p>
          </p:txBody>
        </p:sp>
        <p:sp>
          <p:nvSpPr>
            <p:cNvPr id="9442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442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442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4425"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fr-FR"/>
            </a:p>
          </p:txBody>
        </p:sp>
      </p:grpSp>
      <p:sp>
        <p:nvSpPr>
          <p:cNvPr id="9442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fr-FR"/>
              <a:t>Cliquez pour modifier le style du titre</a:t>
            </a:r>
          </a:p>
        </p:txBody>
      </p:sp>
      <p:sp>
        <p:nvSpPr>
          <p:cNvPr id="9442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94428" name="Rectangle 220"/>
          <p:cNvSpPr>
            <a:spLocks noGrp="1" noChangeArrowheads="1"/>
          </p:cNvSpPr>
          <p:nvPr>
            <p:ph type="dt" sz="quarter" idx="2"/>
          </p:nvPr>
        </p:nvSpPr>
        <p:spPr/>
        <p:txBody>
          <a:bodyPr/>
          <a:lstStyle>
            <a:lvl1pPr>
              <a:defRPr/>
            </a:lvl1pPr>
          </a:lstStyle>
          <a:p>
            <a:endParaRPr lang="fr-FR"/>
          </a:p>
        </p:txBody>
      </p:sp>
      <p:sp>
        <p:nvSpPr>
          <p:cNvPr id="94429" name="Rectangle 221"/>
          <p:cNvSpPr>
            <a:spLocks noGrp="1" noChangeArrowheads="1"/>
          </p:cNvSpPr>
          <p:nvPr>
            <p:ph type="ftr" sz="quarter" idx="3"/>
          </p:nvPr>
        </p:nvSpPr>
        <p:spPr>
          <a:xfrm>
            <a:off x="3124200" y="6248400"/>
            <a:ext cx="2895600" cy="457200"/>
          </a:xfrm>
        </p:spPr>
        <p:txBody>
          <a:bodyPr/>
          <a:lstStyle>
            <a:lvl1pPr>
              <a:defRPr/>
            </a:lvl1pPr>
          </a:lstStyle>
          <a:p>
            <a:endParaRPr lang="fr-FR"/>
          </a:p>
        </p:txBody>
      </p:sp>
      <p:sp>
        <p:nvSpPr>
          <p:cNvPr id="94430" name="Rectangle 222"/>
          <p:cNvSpPr>
            <a:spLocks noGrp="1" noChangeArrowheads="1"/>
          </p:cNvSpPr>
          <p:nvPr>
            <p:ph type="sldNum" sz="quarter" idx="4"/>
          </p:nvPr>
        </p:nvSpPr>
        <p:spPr/>
        <p:txBody>
          <a:bodyPr/>
          <a:lstStyle>
            <a:lvl1pPr>
              <a:defRPr/>
            </a:lvl1pPr>
          </a:lstStyle>
          <a:p>
            <a:fld id="{1D6106C7-DB8E-45A6-B982-A64ACF8986DB}" type="slidenum">
              <a:rPr lang="fr-FR"/>
              <a:pPr/>
              <a:t>‹N°›</a:t>
            </a:fld>
            <a:endParaRPr lang="fr-FR"/>
          </a:p>
        </p:txBody>
      </p:sp>
    </p:spTree>
  </p:cSld>
  <p:clrMapOvr>
    <a:masterClrMapping/>
  </p:clrMapOvr>
  <p:transition advClick="0" advTm="20000">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3BA413B2-906A-4243-B79D-9FC7213E157D}"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D6FFDB92-E50B-4A34-9129-ABD67A756734}"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49495238-F5FB-414A-9708-4072FF2546A0}"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8DB7D7B3-3DDD-4B03-8332-F79AF4A91755}" type="slidenum">
              <a:rPr lang="fr-FR"/>
              <a:pPr/>
              <a:t>‹N°›</a:t>
            </a:fld>
            <a:endParaRPr lang="fr-FR"/>
          </a:p>
        </p:txBody>
      </p:sp>
      <p:sp>
        <p:nvSpPr>
          <p:cNvPr id="8" name="Espace réservé de la date 7"/>
          <p:cNvSpPr>
            <a:spLocks noGrp="1"/>
          </p:cNvSpPr>
          <p:nvPr>
            <p:ph type="dt" sz="half" idx="11"/>
          </p:nvPr>
        </p:nvSpPr>
        <p:spPr/>
        <p:txBody>
          <a:bodyPr/>
          <a:lstStyle>
            <a:lvl1pPr>
              <a:defRPr/>
            </a:lvl1pPr>
          </a:lstStyle>
          <a:p>
            <a:endParaRPr lang="fr-FR"/>
          </a:p>
        </p:txBody>
      </p:sp>
      <p:sp>
        <p:nvSpPr>
          <p:cNvPr id="9" name="Espace réservé du pied de page 8"/>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fld id="{E44E5F6D-D079-4F97-A14B-04B1EF8F854B}" type="slidenum">
              <a:rPr lang="fr-FR"/>
              <a:pPr/>
              <a:t>‹N°›</a:t>
            </a:fld>
            <a:endParaRPr lang="fr-FR"/>
          </a:p>
        </p:txBody>
      </p:sp>
      <p:sp>
        <p:nvSpPr>
          <p:cNvPr id="4" name="Espace réservé de la date 3"/>
          <p:cNvSpPr>
            <a:spLocks noGrp="1"/>
          </p:cNvSpPr>
          <p:nvPr>
            <p:ph type="dt" sz="half" idx="11"/>
          </p:nvPr>
        </p:nvSpPr>
        <p:spPr/>
        <p:txBody>
          <a:bodyPr/>
          <a:lstStyle>
            <a:lvl1pPr>
              <a:defRPr/>
            </a:lvl1pPr>
          </a:lstStyle>
          <a:p>
            <a:endParaRPr lang="fr-FR"/>
          </a:p>
        </p:txBody>
      </p:sp>
      <p:sp>
        <p:nvSpPr>
          <p:cNvPr id="5" name="Espace réservé du pied de page 4"/>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BE2E0A52-12EA-48AF-AC26-955D9A1E99AD}" type="slidenum">
              <a:rPr lang="fr-FR"/>
              <a:pPr/>
              <a:t>‹N°›</a:t>
            </a:fld>
            <a:endParaRPr lang="fr-FR"/>
          </a:p>
        </p:txBody>
      </p:sp>
      <p:sp>
        <p:nvSpPr>
          <p:cNvPr id="3" name="Espace réservé de la date 2"/>
          <p:cNvSpPr>
            <a:spLocks noGrp="1"/>
          </p:cNvSpPr>
          <p:nvPr>
            <p:ph type="dt" sz="half" idx="11"/>
          </p:nvPr>
        </p:nvSpPr>
        <p:spPr/>
        <p:txBody>
          <a:bodyPr/>
          <a:lstStyle>
            <a:lvl1pPr>
              <a:defRPr/>
            </a:lvl1pPr>
          </a:lstStyle>
          <a:p>
            <a:endParaRPr lang="fr-FR"/>
          </a:p>
        </p:txBody>
      </p:sp>
      <p:sp>
        <p:nvSpPr>
          <p:cNvPr id="4" name="Espace réservé du pied de page 3"/>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DCF8D5CE-02B4-4B86-A0E7-D5490EBC0A36}"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3895C3E1-753E-40A1-912B-4BF19B20DEEE}"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FE5D2F14-21B7-4E64-8927-56BF058E9569}"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46D179C0-A577-4DA9-A21E-874599F1E70E}"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946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94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77764B24-DAA2-459F-92F6-09057B7EC7FA}"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D2A5C12E-2ECE-45EC-813A-228A46DA74FE}" type="slidenum">
              <a:rPr lang="fr-FR"/>
              <a:pPr/>
              <a:t>‹N°›</a:t>
            </a:fld>
            <a:endParaRPr lang="fr-FR"/>
          </a:p>
        </p:txBody>
      </p:sp>
      <p:sp>
        <p:nvSpPr>
          <p:cNvPr id="5" name="Espace réservé de la date 4"/>
          <p:cNvSpPr>
            <a:spLocks noGrp="1"/>
          </p:cNvSpPr>
          <p:nvPr>
            <p:ph type="dt" sz="half" idx="11"/>
          </p:nvPr>
        </p:nvSpPr>
        <p:spPr/>
        <p:txBody>
          <a:bodyPr/>
          <a:lstStyle>
            <a:lvl1pPr>
              <a:defRPr/>
            </a:lvl1pPr>
          </a:lstStyle>
          <a:p>
            <a:endParaRPr lang="fr-FR"/>
          </a:p>
        </p:txBody>
      </p:sp>
      <p:sp>
        <p:nvSpPr>
          <p:cNvPr id="6" name="Espace réservé du pied de page 5"/>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2CB5D896-CD34-4AF4-865B-091D7F5E727C}"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B1245202-81EC-4B95-A981-3433A55AB874}" type="slidenum">
              <a:rPr lang="fr-FR"/>
              <a:pPr/>
              <a:t>‹N°›</a:t>
            </a:fld>
            <a:endParaRPr lang="fr-FR"/>
          </a:p>
        </p:txBody>
      </p:sp>
      <p:sp>
        <p:nvSpPr>
          <p:cNvPr id="8" name="Espace réservé de la date 7"/>
          <p:cNvSpPr>
            <a:spLocks noGrp="1"/>
          </p:cNvSpPr>
          <p:nvPr>
            <p:ph type="dt" sz="half" idx="11"/>
          </p:nvPr>
        </p:nvSpPr>
        <p:spPr/>
        <p:txBody>
          <a:bodyPr/>
          <a:lstStyle>
            <a:lvl1pPr>
              <a:defRPr/>
            </a:lvl1pPr>
          </a:lstStyle>
          <a:p>
            <a:endParaRPr lang="fr-FR"/>
          </a:p>
        </p:txBody>
      </p:sp>
      <p:sp>
        <p:nvSpPr>
          <p:cNvPr id="9" name="Espace réservé du pied de page 8"/>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fld id="{794DF0B6-1CF8-4E8C-ABBF-6FEC1C6A71D1}" type="slidenum">
              <a:rPr lang="fr-FR"/>
              <a:pPr/>
              <a:t>‹N°›</a:t>
            </a:fld>
            <a:endParaRPr lang="fr-FR"/>
          </a:p>
        </p:txBody>
      </p:sp>
      <p:sp>
        <p:nvSpPr>
          <p:cNvPr id="4" name="Espace réservé de la date 3"/>
          <p:cNvSpPr>
            <a:spLocks noGrp="1"/>
          </p:cNvSpPr>
          <p:nvPr>
            <p:ph type="dt" sz="half" idx="11"/>
          </p:nvPr>
        </p:nvSpPr>
        <p:spPr/>
        <p:txBody>
          <a:bodyPr/>
          <a:lstStyle>
            <a:lvl1pPr>
              <a:defRPr/>
            </a:lvl1pPr>
          </a:lstStyle>
          <a:p>
            <a:endParaRPr lang="fr-FR"/>
          </a:p>
        </p:txBody>
      </p:sp>
      <p:sp>
        <p:nvSpPr>
          <p:cNvPr id="5" name="Espace réservé du pied de page 4"/>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00F50B24-B02A-4854-A71E-619C79F8784F}" type="slidenum">
              <a:rPr lang="fr-FR"/>
              <a:pPr/>
              <a:t>‹N°›</a:t>
            </a:fld>
            <a:endParaRPr lang="fr-FR"/>
          </a:p>
        </p:txBody>
      </p:sp>
      <p:sp>
        <p:nvSpPr>
          <p:cNvPr id="3" name="Espace réservé de la date 2"/>
          <p:cNvSpPr>
            <a:spLocks noGrp="1"/>
          </p:cNvSpPr>
          <p:nvPr>
            <p:ph type="dt" sz="half" idx="11"/>
          </p:nvPr>
        </p:nvSpPr>
        <p:spPr/>
        <p:txBody>
          <a:bodyPr/>
          <a:lstStyle>
            <a:lvl1pPr>
              <a:defRPr/>
            </a:lvl1pPr>
          </a:lstStyle>
          <a:p>
            <a:endParaRPr lang="fr-FR"/>
          </a:p>
        </p:txBody>
      </p:sp>
      <p:sp>
        <p:nvSpPr>
          <p:cNvPr id="4" name="Espace réservé du pied de page 3"/>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E269CD46-DD80-4839-ADA3-0ECD825F9323}"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3CC1469E-39AE-42DD-8322-A1ACB3B51CEF}" type="slidenum">
              <a:rPr lang="fr-FR"/>
              <a:pPr/>
              <a:t>‹N°›</a:t>
            </a:fld>
            <a:endParaRPr lang="fr-FR"/>
          </a:p>
        </p:txBody>
      </p:sp>
      <p:sp>
        <p:nvSpPr>
          <p:cNvPr id="6" name="Espace réservé de la date 5"/>
          <p:cNvSpPr>
            <a:spLocks noGrp="1"/>
          </p:cNvSpPr>
          <p:nvPr>
            <p:ph type="dt" sz="half" idx="11"/>
          </p:nvPr>
        </p:nvSpPr>
        <p:spPr/>
        <p:txBody>
          <a:bodyPr/>
          <a:lstStyle>
            <a:lvl1pPr>
              <a:defRPr/>
            </a:lvl1pPr>
          </a:lstStyle>
          <a:p>
            <a:endParaRPr lang="fr-FR"/>
          </a:p>
        </p:txBody>
      </p:sp>
      <p:sp>
        <p:nvSpPr>
          <p:cNvPr id="7" name="Espace réservé du pied de page 6"/>
          <p:cNvSpPr>
            <a:spLocks noGrp="1"/>
          </p:cNvSpPr>
          <p:nvPr>
            <p:ph type="ftr" sz="quarter" idx="12"/>
          </p:nvPr>
        </p:nvSpPr>
        <p:spPr/>
        <p:txBody>
          <a:bodyPr/>
          <a:lstStyle>
            <a:lvl1pPr>
              <a:defRPr/>
            </a:lvl1pPr>
          </a:lstStyle>
          <a:p>
            <a:endParaRPr lang="fr-FR"/>
          </a:p>
        </p:txBody>
      </p:sp>
    </p:spTree>
  </p:cSld>
  <p:clrMapOvr>
    <a:masterClrMapping/>
  </p:clrMapOvr>
  <p:transition advClick="0" advTm="20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53250" name="Group 2"/>
          <p:cNvGrpSpPr>
            <a:grpSpLocks/>
          </p:cNvGrpSpPr>
          <p:nvPr/>
        </p:nvGrpSpPr>
        <p:grpSpPr bwMode="auto">
          <a:xfrm>
            <a:off x="-496888" y="1308100"/>
            <a:ext cx="10429876" cy="5908675"/>
            <a:chOff x="-313" y="824"/>
            <a:chExt cx="6570" cy="3722"/>
          </a:xfrm>
        </p:grpSpPr>
        <p:sp>
          <p:nvSpPr>
            <p:cNvPr id="5325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5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6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effectLst>
                  <a:outerShdw blurRad="38100" dist="38100" dir="2700000" algn="tl">
                    <a:srgbClr val="000000"/>
                  </a:outerShdw>
                </a:effectLst>
              </a:endParaRPr>
            </a:p>
          </p:txBody>
        </p:sp>
        <p:sp>
          <p:nvSpPr>
            <p:cNvPr id="5326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effectLst>
                  <a:outerShdw blurRad="38100" dist="38100" dir="2700000" algn="tl">
                    <a:srgbClr val="000000"/>
                  </a:outerShdw>
                </a:effectLst>
              </a:endParaRPr>
            </a:p>
          </p:txBody>
        </p:sp>
        <p:sp>
          <p:nvSpPr>
            <p:cNvPr id="5326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6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6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7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5327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7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8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8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8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5328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8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8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8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8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8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8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29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9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29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29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30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5330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5330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30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0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0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0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0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0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0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1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1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1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1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1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1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1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1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1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1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2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32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2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2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3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3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3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3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3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3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3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3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3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3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4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34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34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4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5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5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5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35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35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335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335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5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5335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35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6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6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6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6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6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6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6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6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6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6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7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7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37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37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5337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37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7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7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7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7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8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38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8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8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8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9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39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5339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9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9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9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39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9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39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39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5340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0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1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5341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5341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41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42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2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fr-FR"/>
            </a:p>
          </p:txBody>
        </p:sp>
        <p:sp>
          <p:nvSpPr>
            <p:cNvPr id="5343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3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4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5344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344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344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53444"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45"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46"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53447"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53448"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49"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0"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53451"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2"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3"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53454"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5"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6"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7"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8"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59"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fr-FR"/>
            </a:p>
          </p:txBody>
        </p:sp>
        <p:sp>
          <p:nvSpPr>
            <p:cNvPr id="53460"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fr-FR"/>
            </a:p>
          </p:txBody>
        </p:sp>
        <p:sp>
          <p:nvSpPr>
            <p:cNvPr id="53461"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5346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5346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5346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53465"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grpSp>
      <p:sp>
        <p:nvSpPr>
          <p:cNvPr id="53466"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24D51A79-584A-4230-95C4-7F14E39134D5}" type="slidenum">
              <a:rPr lang="fr-FR"/>
              <a:pPr/>
              <a:t>‹N°›</a:t>
            </a:fld>
            <a:endParaRPr lang="fr-FR"/>
          </a:p>
        </p:txBody>
      </p:sp>
      <p:sp>
        <p:nvSpPr>
          <p:cNvPr id="53467"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fr-FR"/>
          </a:p>
        </p:txBody>
      </p:sp>
      <p:sp>
        <p:nvSpPr>
          <p:cNvPr id="53468"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fr-FR"/>
          </a:p>
        </p:txBody>
      </p:sp>
      <p:sp>
        <p:nvSpPr>
          <p:cNvPr id="53469"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3470"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dk2" tx1="lt1" bg2="dk1" tx2="lt2" accent1="accent1" accent2="accent2" accent3="accent3" accent4="accent4" accent5="accent5" accent6="accent6" hlink="hlink" folHlink="folHlink"/>
  <p:sldLayoutIdLst>
    <p:sldLayoutId id="214748367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advClick="0" advTm="20000">
    <p:wedge/>
  </p:transition>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496888" y="1308100"/>
            <a:ext cx="10429876" cy="5908675"/>
            <a:chOff x="-313" y="824"/>
            <a:chExt cx="6570" cy="3722"/>
          </a:xfrm>
        </p:grpSpPr>
        <p:sp>
          <p:nvSpPr>
            <p:cNvPr id="9318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8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8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19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0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0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effectLst>
                  <a:outerShdw blurRad="38100" dist="38100" dir="2700000" algn="tl">
                    <a:srgbClr val="000000"/>
                  </a:outerShdw>
                </a:effectLst>
              </a:endParaRPr>
            </a:p>
          </p:txBody>
        </p:sp>
        <p:sp>
          <p:nvSpPr>
            <p:cNvPr id="9320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fr-FR">
                <a:effectLst>
                  <a:outerShdw blurRad="38100" dist="38100" dir="2700000" algn="tl">
                    <a:srgbClr val="000000"/>
                  </a:outerShdw>
                </a:effectLst>
              </a:endParaRPr>
            </a:p>
          </p:txBody>
        </p:sp>
        <p:sp>
          <p:nvSpPr>
            <p:cNvPr id="9320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0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1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1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1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fr-FR">
                <a:effectLst>
                  <a:outerShdw blurRad="38100" dist="38100" dir="2700000" algn="tl">
                    <a:srgbClr val="000000"/>
                  </a:outerShdw>
                </a:effectLst>
              </a:endParaRPr>
            </a:p>
          </p:txBody>
        </p:sp>
        <p:sp>
          <p:nvSpPr>
            <p:cNvPr id="9321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fr-FR">
                <a:effectLst>
                  <a:outerShdw blurRad="38100" dist="38100" dir="2700000" algn="tl">
                    <a:srgbClr val="000000"/>
                  </a:outerShdw>
                </a:effectLst>
              </a:endParaRPr>
            </a:p>
          </p:txBody>
        </p:sp>
        <p:sp>
          <p:nvSpPr>
            <p:cNvPr id="9321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2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2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2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2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2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3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9323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fr-FR"/>
            </a:p>
          </p:txBody>
        </p:sp>
        <p:sp>
          <p:nvSpPr>
            <p:cNvPr id="9323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3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4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4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4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4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4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5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5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25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25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5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5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5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5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5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5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26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6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26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26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26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27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7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7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7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7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7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7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7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27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7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8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28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29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329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329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9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fr-FR"/>
            </a:p>
          </p:txBody>
        </p:sp>
        <p:sp>
          <p:nvSpPr>
            <p:cNvPr id="9329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29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29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9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29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29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30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0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0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30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0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0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0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0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30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30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fr-FR"/>
            </a:p>
          </p:txBody>
        </p:sp>
        <p:sp>
          <p:nvSpPr>
            <p:cNvPr id="9331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31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31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1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1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1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1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1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1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1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2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2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32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32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32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32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2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32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fr-FR"/>
            </a:p>
          </p:txBody>
        </p:sp>
        <p:sp>
          <p:nvSpPr>
            <p:cNvPr id="9332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2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3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3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3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3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3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3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fr-FR"/>
            </a:p>
          </p:txBody>
        </p:sp>
        <p:sp>
          <p:nvSpPr>
            <p:cNvPr id="9333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3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3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3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4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fr-FR"/>
            </a:p>
          </p:txBody>
        </p:sp>
        <p:sp>
          <p:nvSpPr>
            <p:cNvPr id="9335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fr-FR"/>
            </a:p>
          </p:txBody>
        </p:sp>
        <p:sp>
          <p:nvSpPr>
            <p:cNvPr id="9335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35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35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5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36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6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6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6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6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fr-FR"/>
            </a:p>
          </p:txBody>
        </p:sp>
        <p:sp>
          <p:nvSpPr>
            <p:cNvPr id="9337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fr-FR"/>
            </a:p>
          </p:txBody>
        </p:sp>
        <p:sp>
          <p:nvSpPr>
            <p:cNvPr id="9337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337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337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fr-FR"/>
            </a:p>
          </p:txBody>
        </p:sp>
        <p:sp>
          <p:nvSpPr>
            <p:cNvPr id="9338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9338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9338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9338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8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sp>
          <p:nvSpPr>
            <p:cNvPr id="9339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fr-FR"/>
            </a:p>
          </p:txBody>
        </p:sp>
        <p:sp>
          <p:nvSpPr>
            <p:cNvPr id="9339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fr-FR"/>
            </a:p>
          </p:txBody>
        </p:sp>
        <p:sp>
          <p:nvSpPr>
            <p:cNvPr id="9339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fr-FR"/>
            </a:p>
          </p:txBody>
        </p:sp>
        <p:sp>
          <p:nvSpPr>
            <p:cNvPr id="9339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fr-FR"/>
            </a:p>
          </p:txBody>
        </p:sp>
        <p:sp>
          <p:nvSpPr>
            <p:cNvPr id="9339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fr-FR"/>
            </a:p>
          </p:txBody>
        </p:sp>
        <p:sp>
          <p:nvSpPr>
            <p:cNvPr id="9340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fr-FR"/>
            </a:p>
          </p:txBody>
        </p:sp>
        <p:sp>
          <p:nvSpPr>
            <p:cNvPr id="9340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fr-FR"/>
            </a:p>
          </p:txBody>
        </p:sp>
      </p:grpSp>
      <p:sp>
        <p:nvSpPr>
          <p:cNvPr id="9340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E0071CC1-A460-4129-8E5E-FB5E7649A25B}" type="slidenum">
              <a:rPr lang="fr-FR"/>
              <a:pPr/>
              <a:t>‹N°›</a:t>
            </a:fld>
            <a:endParaRPr lang="fr-FR"/>
          </a:p>
        </p:txBody>
      </p:sp>
      <p:sp>
        <p:nvSpPr>
          <p:cNvPr id="93403"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fr-FR"/>
          </a:p>
        </p:txBody>
      </p:sp>
      <p:sp>
        <p:nvSpPr>
          <p:cNvPr id="93404"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fr-FR"/>
          </a:p>
        </p:txBody>
      </p:sp>
      <p:sp>
        <p:nvSpPr>
          <p:cNvPr id="93405"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406"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dk2" tx1="lt1" bg2="dk1" tx2="lt2" accent1="accent1" accent2="accent2" accent3="accent3" accent4="accent4" accent5="accent5" accent6="accent6" hlink="hlink" folHlink="folHlink"/>
  <p:sldLayoutIdLst>
    <p:sldLayoutId id="214748370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advClick="0" advTm="20000">
    <p:wedge/>
  </p:transition>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22"/>
          <p:cNvSpPr>
            <a:spLocks noGrp="1" noChangeArrowheads="1"/>
          </p:cNvSpPr>
          <p:nvPr>
            <p:ph type="sldNum" sz="quarter" idx="4"/>
          </p:nvPr>
        </p:nvSpPr>
        <p:spPr/>
        <p:txBody>
          <a:bodyPr/>
          <a:lstStyle/>
          <a:p>
            <a:fld id="{9F258AA1-8155-4CD0-BE36-8A14278F1C1B}" type="slidenum">
              <a:rPr lang="fr-FR"/>
              <a:pPr/>
              <a:t>1</a:t>
            </a:fld>
            <a:endParaRPr lang="fr-FR"/>
          </a:p>
        </p:txBody>
      </p:sp>
      <p:sp>
        <p:nvSpPr>
          <p:cNvPr id="2050" name="Rectangle 2"/>
          <p:cNvSpPr>
            <a:spLocks noGrp="1" noChangeArrowheads="1"/>
          </p:cNvSpPr>
          <p:nvPr>
            <p:ph type="ctrTitle"/>
          </p:nvPr>
        </p:nvSpPr>
        <p:spPr/>
        <p:txBody>
          <a:bodyPr/>
          <a:lstStyle/>
          <a:p>
            <a:r>
              <a:rPr lang="fr-FR"/>
              <a:t>Les mathématiques au Lycée Henri Martin</a:t>
            </a:r>
          </a:p>
        </p:txBody>
      </p:sp>
      <p:sp>
        <p:nvSpPr>
          <p:cNvPr id="2051" name="Rectangle 3"/>
          <p:cNvSpPr>
            <a:spLocks noGrp="1" noChangeArrowheads="1"/>
          </p:cNvSpPr>
          <p:nvPr>
            <p:ph type="subTitle" idx="1"/>
          </p:nvPr>
        </p:nvSpPr>
        <p:spPr/>
        <p:txBody>
          <a:bodyPr/>
          <a:lstStyle/>
          <a:p>
            <a:endParaRPr lang="fr-FR"/>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93080AF3-7C7A-4254-A73B-15EF0D9BA976}" type="slidenum">
              <a:rPr lang="fr-FR"/>
              <a:pPr/>
              <a:t>2</a:t>
            </a:fld>
            <a:endParaRPr lang="fr-FR"/>
          </a:p>
        </p:txBody>
      </p:sp>
      <p:sp>
        <p:nvSpPr>
          <p:cNvPr id="6146" name="Rectangle 2"/>
          <p:cNvSpPr>
            <a:spLocks noGrp="1" noChangeArrowheads="1"/>
          </p:cNvSpPr>
          <p:nvPr>
            <p:ph type="title"/>
          </p:nvPr>
        </p:nvSpPr>
        <p:spPr/>
        <p:txBody>
          <a:bodyPr/>
          <a:lstStyle/>
          <a:p>
            <a:r>
              <a:rPr lang="fr-FR"/>
              <a:t>En classe de seconde</a:t>
            </a:r>
          </a:p>
        </p:txBody>
      </p:sp>
      <p:sp>
        <p:nvSpPr>
          <p:cNvPr id="6147" name="Rectangle 3"/>
          <p:cNvSpPr>
            <a:spLocks noGrp="1" noChangeArrowheads="1"/>
          </p:cNvSpPr>
          <p:nvPr>
            <p:ph type="body" idx="1"/>
          </p:nvPr>
        </p:nvSpPr>
        <p:spPr/>
        <p:txBody>
          <a:bodyPr/>
          <a:lstStyle/>
          <a:p>
            <a:pPr>
              <a:buFont typeface="Wingdings" pitchFamily="2" charset="2"/>
              <a:buNone/>
            </a:pPr>
            <a:r>
              <a:rPr lang="fr-FR"/>
              <a:t>Horaire hebdomadaire : </a:t>
            </a:r>
          </a:p>
          <a:p>
            <a:r>
              <a:rPr lang="fr-FR"/>
              <a:t>4 heures de cours en classe entière</a:t>
            </a:r>
          </a:p>
          <a:p>
            <a:r>
              <a:rPr lang="fr-FR"/>
              <a:t>2  heures d’accompagnement personnalisé</a:t>
            </a:r>
          </a:p>
          <a:p>
            <a:pPr>
              <a:buFont typeface="Wingdings" pitchFamily="2" charset="2"/>
              <a:buNone/>
            </a:pPr>
            <a:r>
              <a:rPr lang="fr-FR"/>
              <a:t>L’enseignement est le même dans toutes les classes de seconde.</a:t>
            </a:r>
          </a:p>
          <a:p>
            <a:pPr>
              <a:buFont typeface="Wingdings" pitchFamily="2" charset="2"/>
              <a:buNone/>
            </a:pPr>
            <a:r>
              <a:rPr lang="fr-FR" u="sng"/>
              <a:t>Enseignement d’exploration :</a:t>
            </a:r>
            <a:r>
              <a:rPr lang="fr-FR"/>
              <a:t> mesures et pratiques scientifiques (MPS)</a:t>
            </a:r>
          </a:p>
          <a:p>
            <a:pPr>
              <a:buFont typeface="Wingdings" pitchFamily="2" charset="2"/>
              <a:buNone/>
            </a:pPr>
            <a:endParaRPr lang="fr-FR"/>
          </a:p>
          <a:p>
            <a:pPr>
              <a:buFont typeface="Wingdings" pitchFamily="2" charset="2"/>
              <a:buNone/>
            </a:pPr>
            <a:endParaRPr lang="fr-FR"/>
          </a:p>
          <a:p>
            <a:pPr>
              <a:buFont typeface="Wingdings" pitchFamily="2" charset="2"/>
              <a:buNone/>
            </a:pPr>
            <a:endParaRPr lang="fr-FR"/>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68" decel="100000"/>
                                        <p:tgtEl>
                                          <p:spTgt spid="6146"/>
                                        </p:tgtEl>
                                      </p:cBhvr>
                                    </p:animEffect>
                                    <p:animScale>
                                      <p:cBhvr>
                                        <p:cTn id="8" dur="768" decel="100000"/>
                                        <p:tgtEl>
                                          <p:spTgt spid="6146"/>
                                        </p:tgtEl>
                                      </p:cBhvr>
                                      <p:from x="10000" y="10000"/>
                                      <p:to x="200000" y="450000"/>
                                    </p:animScale>
                                    <p:animScale>
                                      <p:cBhvr>
                                        <p:cTn id="9" dur="1230" accel="100000" fill="hold">
                                          <p:stCondLst>
                                            <p:cond delay="768"/>
                                          </p:stCondLst>
                                        </p:cTn>
                                        <p:tgtEl>
                                          <p:spTgt spid="6146"/>
                                        </p:tgtEl>
                                      </p:cBhvr>
                                      <p:from x="200000" y="450000"/>
                                      <p:to x="100000" y="100000"/>
                                    </p:animScale>
                                    <p:set>
                                      <p:cBhvr>
                                        <p:cTn id="10" dur="768" fill="hold"/>
                                        <p:tgtEl>
                                          <p:spTgt spid="6146"/>
                                        </p:tgtEl>
                                        <p:attrNameLst>
                                          <p:attrName>ppt_x</p:attrName>
                                        </p:attrNameLst>
                                      </p:cBhvr>
                                      <p:to>
                                        <p:strVal val="(0.5)"/>
                                      </p:to>
                                    </p:set>
                                    <p:anim from="(0.5)" to="(#ppt_x)" calcmode="lin" valueType="num">
                                      <p:cBhvr>
                                        <p:cTn id="11" dur="1230" accel="100000" fill="hold">
                                          <p:stCondLst>
                                            <p:cond delay="768"/>
                                          </p:stCondLst>
                                        </p:cTn>
                                        <p:tgtEl>
                                          <p:spTgt spid="6146"/>
                                        </p:tgtEl>
                                        <p:attrNameLst>
                                          <p:attrName>ppt_x</p:attrName>
                                        </p:attrNameLst>
                                      </p:cBhvr>
                                    </p:anim>
                                    <p:set>
                                      <p:cBhvr>
                                        <p:cTn id="12" dur="768" fill="hold"/>
                                        <p:tgtEl>
                                          <p:spTgt spid="6146"/>
                                        </p:tgtEl>
                                        <p:attrNameLst>
                                          <p:attrName>ppt_y</p:attrName>
                                        </p:attrNameLst>
                                      </p:cBhvr>
                                      <p:to>
                                        <p:strVal val="(#ppt_y+0.4)"/>
                                      </p:to>
                                    </p:set>
                                    <p:anim from="(#ppt_y+0.4)" to="(#ppt_y)" calcmode="lin" valueType="num">
                                      <p:cBhvr>
                                        <p:cTn id="13" dur="1230" accel="100000" fill="hold">
                                          <p:stCondLst>
                                            <p:cond delay="768"/>
                                          </p:stCondLst>
                                        </p:cTn>
                                        <p:tgtEl>
                                          <p:spTgt spid="614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147">
                                            <p:txEl>
                                              <p:pRg st="0" end="0"/>
                                            </p:txEl>
                                          </p:spTgt>
                                        </p:tgtEl>
                                        <p:attrNameLst>
                                          <p:attrName>style.visibility</p:attrName>
                                        </p:attrNameLst>
                                      </p:cBhvr>
                                      <p:to>
                                        <p:strVal val="visible"/>
                                      </p:to>
                                    </p:set>
                                    <p:anim calcmode="lin" valueType="num">
                                      <p:cBhvr>
                                        <p:cTn id="18"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1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147">
                                            <p:txEl>
                                              <p:pRg st="1" end="1"/>
                                            </p:txEl>
                                          </p:spTgt>
                                        </p:tgtEl>
                                        <p:attrNameLst>
                                          <p:attrName>style.visibility</p:attrName>
                                        </p:attrNameLst>
                                      </p:cBhvr>
                                      <p:to>
                                        <p:strVal val="visible"/>
                                      </p:to>
                                    </p:set>
                                    <p:anim calcmode="lin" valueType="num">
                                      <p:cBhvr>
                                        <p:cTn id="25"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614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6147">
                                            <p:txEl>
                                              <p:pRg st="2" end="2"/>
                                            </p:txEl>
                                          </p:spTgt>
                                        </p:tgtEl>
                                        <p:attrNameLst>
                                          <p:attrName>style.visibility</p:attrName>
                                        </p:attrNameLst>
                                      </p:cBhvr>
                                      <p:to>
                                        <p:strVal val="visible"/>
                                      </p:to>
                                    </p:set>
                                    <p:anim calcmode="lin" valueType="num">
                                      <p:cBhvr>
                                        <p:cTn id="32"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614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6147">
                                            <p:txEl>
                                              <p:pRg st="3" end="3"/>
                                            </p:txEl>
                                          </p:spTgt>
                                        </p:tgtEl>
                                        <p:attrNameLst>
                                          <p:attrName>style.visibility</p:attrName>
                                        </p:attrNameLst>
                                      </p:cBhvr>
                                      <p:to>
                                        <p:strVal val="visible"/>
                                      </p:to>
                                    </p:set>
                                    <p:anim calcmode="lin" valueType="num">
                                      <p:cBhvr>
                                        <p:cTn id="39"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6147">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6147">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6147">
                                            <p:txEl>
                                              <p:pRg st="4" end="4"/>
                                            </p:txEl>
                                          </p:spTgt>
                                        </p:tgtEl>
                                        <p:attrNameLst>
                                          <p:attrName>style.visibility</p:attrName>
                                        </p:attrNameLst>
                                      </p:cBhvr>
                                      <p:to>
                                        <p:strVal val="visible"/>
                                      </p:to>
                                    </p:set>
                                    <p:anim calcmode="lin" valueType="num">
                                      <p:cBhvr>
                                        <p:cTn id="46"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6147">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fld id="{C3D1E30C-25D2-4255-87D7-18E76B4D2193}" type="slidenum">
              <a:rPr lang="fr-FR"/>
              <a:pPr/>
              <a:t>3</a:t>
            </a:fld>
            <a:endParaRPr lang="fr-FR"/>
          </a:p>
        </p:txBody>
      </p:sp>
      <p:sp>
        <p:nvSpPr>
          <p:cNvPr id="7170" name="Rectangle 2"/>
          <p:cNvSpPr>
            <a:spLocks noGrp="1" noChangeArrowheads="1"/>
          </p:cNvSpPr>
          <p:nvPr>
            <p:ph type="title"/>
          </p:nvPr>
        </p:nvSpPr>
        <p:spPr/>
        <p:txBody>
          <a:bodyPr/>
          <a:lstStyle/>
          <a:p>
            <a:r>
              <a:rPr lang="fr-FR" sz="4000">
                <a:solidFill>
                  <a:srgbClr val="FFFFFF"/>
                </a:solidFill>
              </a:rPr>
              <a:t>Classe</a:t>
            </a:r>
            <a:r>
              <a:rPr lang="fr-FR">
                <a:solidFill>
                  <a:srgbClr val="FFFFFF"/>
                </a:solidFill>
              </a:rPr>
              <a:t> de 1</a:t>
            </a:r>
            <a:r>
              <a:rPr lang="fr-FR" baseline="30000">
                <a:solidFill>
                  <a:srgbClr val="FFFFFF"/>
                </a:solidFill>
              </a:rPr>
              <a:t>ère</a:t>
            </a:r>
            <a:r>
              <a:rPr lang="fr-FR">
                <a:solidFill>
                  <a:srgbClr val="FFFFFF"/>
                </a:solidFill>
              </a:rPr>
              <a:t> Littéraire </a:t>
            </a:r>
          </a:p>
        </p:txBody>
      </p:sp>
      <p:sp>
        <p:nvSpPr>
          <p:cNvPr id="7171" name="Rectangle 3"/>
          <p:cNvSpPr>
            <a:spLocks noGrp="1" noChangeArrowheads="1"/>
          </p:cNvSpPr>
          <p:nvPr>
            <p:ph type="body" idx="1"/>
          </p:nvPr>
        </p:nvSpPr>
        <p:spPr>
          <a:xfrm>
            <a:off x="0" y="1341438"/>
            <a:ext cx="8642350" cy="5256212"/>
          </a:xfrm>
        </p:spPr>
        <p:txBody>
          <a:bodyPr/>
          <a:lstStyle/>
          <a:p>
            <a:pPr algn="ctr">
              <a:lnSpc>
                <a:spcPct val="80000"/>
              </a:lnSpc>
              <a:buFont typeface="Wingdings" pitchFamily="2" charset="2"/>
              <a:buNone/>
            </a:pPr>
            <a:r>
              <a:rPr lang="fr-FR" sz="1600"/>
              <a:t> </a:t>
            </a:r>
            <a:r>
              <a:rPr lang="fr-FR" sz="2000" b="1" u="sng"/>
              <a:t>Enseignement obligatoire</a:t>
            </a:r>
            <a:r>
              <a:rPr lang="fr-FR" sz="2000" u="sng"/>
              <a:t> </a:t>
            </a:r>
          </a:p>
          <a:p>
            <a:pPr algn="ctr">
              <a:lnSpc>
                <a:spcPct val="80000"/>
              </a:lnSpc>
              <a:buFont typeface="Wingdings" pitchFamily="2" charset="2"/>
              <a:buNone/>
            </a:pPr>
            <a:endParaRPr lang="fr-FR" sz="2000" u="sng"/>
          </a:p>
          <a:p>
            <a:pPr>
              <a:lnSpc>
                <a:spcPct val="80000"/>
              </a:lnSpc>
              <a:buFont typeface="Wingdings" pitchFamily="2" charset="2"/>
              <a:buNone/>
            </a:pPr>
            <a:r>
              <a:rPr lang="fr-FR" sz="2000"/>
              <a:t>    Les élèves ne suivent plus d’enseignement des mathématiques en tronc obligatoire. Néanmoins, ils peuvent bénéficier d’un</a:t>
            </a:r>
          </a:p>
          <a:p>
            <a:pPr>
              <a:lnSpc>
                <a:spcPct val="80000"/>
              </a:lnSpc>
            </a:pPr>
            <a:r>
              <a:rPr lang="fr-FR" sz="2000"/>
              <a:t>Accompagnement personnalisé</a:t>
            </a:r>
          </a:p>
          <a:p>
            <a:pPr>
              <a:lnSpc>
                <a:spcPct val="80000"/>
              </a:lnSpc>
              <a:buFont typeface="Wingdings" pitchFamily="2" charset="2"/>
              <a:buNone/>
            </a:pPr>
            <a:endParaRPr lang="fr-FR" sz="2000" b="1"/>
          </a:p>
          <a:p>
            <a:pPr>
              <a:lnSpc>
                <a:spcPct val="80000"/>
              </a:lnSpc>
              <a:buFont typeface="Wingdings" pitchFamily="2" charset="2"/>
              <a:buNone/>
            </a:pPr>
            <a:endParaRPr lang="fr-FR" sz="2000" b="1"/>
          </a:p>
          <a:p>
            <a:pPr>
              <a:lnSpc>
                <a:spcPct val="80000"/>
              </a:lnSpc>
              <a:buFont typeface="Wingdings" pitchFamily="2" charset="2"/>
              <a:buNone/>
            </a:pPr>
            <a:endParaRPr lang="fr-FR" sz="2000"/>
          </a:p>
          <a:p>
            <a:pPr algn="ctr">
              <a:lnSpc>
                <a:spcPct val="80000"/>
              </a:lnSpc>
              <a:buFont typeface="Wingdings" pitchFamily="2" charset="2"/>
              <a:buNone/>
            </a:pPr>
            <a:r>
              <a:rPr lang="fr-FR" sz="2000" b="1" u="sng"/>
              <a:t>Option mathématiques</a:t>
            </a:r>
          </a:p>
          <a:p>
            <a:pPr algn="ctr">
              <a:lnSpc>
                <a:spcPct val="80000"/>
              </a:lnSpc>
              <a:buFont typeface="Wingdings" pitchFamily="2" charset="2"/>
              <a:buNone/>
            </a:pPr>
            <a:endParaRPr lang="fr-FR" sz="2000" u="sng"/>
          </a:p>
          <a:p>
            <a:pPr>
              <a:lnSpc>
                <a:spcPct val="80000"/>
              </a:lnSpc>
              <a:buFont typeface="Wingdings" pitchFamily="2" charset="2"/>
              <a:buNone/>
            </a:pPr>
            <a:r>
              <a:rPr lang="fr-FR" sz="2000"/>
              <a:t>      Elle est préparée sur deux ans ( 1</a:t>
            </a:r>
            <a:r>
              <a:rPr lang="fr-FR" sz="2000" baseline="30000"/>
              <a:t>ère</a:t>
            </a:r>
            <a:r>
              <a:rPr lang="fr-FR" sz="2000"/>
              <a:t> et Tale )</a:t>
            </a:r>
          </a:p>
          <a:p>
            <a:pPr>
              <a:lnSpc>
                <a:spcPct val="80000"/>
              </a:lnSpc>
              <a:buFont typeface="Wingdings" pitchFamily="2" charset="2"/>
              <a:buNone/>
            </a:pPr>
            <a:r>
              <a:rPr lang="fr-FR" sz="2000"/>
              <a:t>      Horaire hebdomadaire : </a:t>
            </a:r>
          </a:p>
          <a:p>
            <a:pPr>
              <a:lnSpc>
                <a:spcPct val="80000"/>
              </a:lnSpc>
            </a:pPr>
            <a:r>
              <a:rPr lang="fr-FR" sz="2000"/>
              <a:t>3 heures de cours</a:t>
            </a:r>
          </a:p>
          <a:p>
            <a:pPr>
              <a:lnSpc>
                <a:spcPct val="80000"/>
              </a:lnSpc>
              <a:buFont typeface="Wingdings" pitchFamily="2" charset="2"/>
              <a:buNone/>
            </a:pPr>
            <a:endParaRPr lang="fr-FR" sz="2000"/>
          </a:p>
          <a:p>
            <a:pPr>
              <a:lnSpc>
                <a:spcPct val="80000"/>
              </a:lnSpc>
              <a:buFont typeface="Wingdings" pitchFamily="2" charset="2"/>
              <a:buNone/>
            </a:pPr>
            <a:r>
              <a:rPr lang="fr-FR" sz="2000"/>
              <a:t>      L’épreuve a lieu en Terminale.</a:t>
            </a:r>
          </a:p>
          <a:p>
            <a:pPr>
              <a:lnSpc>
                <a:spcPct val="80000"/>
              </a:lnSpc>
              <a:buFont typeface="Wingdings" pitchFamily="2" charset="2"/>
              <a:buNone/>
            </a:pPr>
            <a:endParaRPr lang="fr-FR" sz="2000"/>
          </a:p>
          <a:p>
            <a:pPr>
              <a:lnSpc>
                <a:spcPct val="80000"/>
              </a:lnSpc>
              <a:buFont typeface="Wingdings" pitchFamily="2" charset="2"/>
              <a:buNone/>
            </a:pPr>
            <a:endParaRPr lang="fr-FR" sz="2000"/>
          </a:p>
          <a:p>
            <a:pPr>
              <a:lnSpc>
                <a:spcPct val="80000"/>
              </a:lnSpc>
              <a:buFont typeface="Wingdings" pitchFamily="2" charset="2"/>
              <a:buNone/>
            </a:pPr>
            <a:endParaRPr lang="fr-FR" sz="2000"/>
          </a:p>
          <a:p>
            <a:pPr>
              <a:lnSpc>
                <a:spcPct val="80000"/>
              </a:lnSpc>
              <a:buFont typeface="Wingdings" pitchFamily="2" charset="2"/>
              <a:buNone/>
            </a:pPr>
            <a:endParaRPr lang="fr-FR" sz="2000"/>
          </a:p>
        </p:txBody>
      </p:sp>
      <p:sp>
        <p:nvSpPr>
          <p:cNvPr id="7172" name="Rectangle 4"/>
          <p:cNvSpPr>
            <a:spLocks noGrp="1" noChangeArrowheads="1"/>
          </p:cNvSpPr>
          <p:nvPr>
            <p:ph type="body" sz="half" idx="4294967295"/>
          </p:nvPr>
        </p:nvSpPr>
        <p:spPr>
          <a:xfrm>
            <a:off x="5105400" y="1600200"/>
            <a:ext cx="4038600" cy="4533900"/>
          </a:xfrm>
        </p:spPr>
        <p:txBody>
          <a:bodyPr/>
          <a:lstStyle/>
          <a:p>
            <a:pPr>
              <a:lnSpc>
                <a:spcPct val="80000"/>
              </a:lnSpc>
              <a:buFont typeface="Wingdings" pitchFamily="2" charset="2"/>
              <a:buNone/>
            </a:pPr>
            <a:endParaRPr lang="fr-FR" sz="1600"/>
          </a:p>
          <a:p>
            <a:pPr>
              <a:lnSpc>
                <a:spcPct val="80000"/>
              </a:lnSpc>
            </a:pPr>
            <a:endParaRPr lang="fr-FR" sz="1600"/>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500"/>
                                        <p:tgtEl>
                                          <p:spTgt spid="7171">
                                            <p:txEl>
                                              <p:pRg st="2" end="2"/>
                                            </p:txEl>
                                          </p:spTgt>
                                        </p:tgtEl>
                                      </p:cBhvr>
                                    </p:animEffect>
                                    <p:anim calcmode="lin" valueType="num">
                                      <p:cBhvr>
                                        <p:cTn id="2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17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500"/>
                                        <p:tgtEl>
                                          <p:spTgt spid="7171">
                                            <p:txEl>
                                              <p:pRg st="3" end="3"/>
                                            </p:txEl>
                                          </p:spTgt>
                                        </p:tgtEl>
                                      </p:cBhvr>
                                    </p:animEffect>
                                    <p:anim calcmode="lin" valueType="num">
                                      <p:cBhvr>
                                        <p:cTn id="2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1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animEffect transition="in" filter="fade">
                                      <p:cBhvr>
                                        <p:cTn id="35" dur="500"/>
                                        <p:tgtEl>
                                          <p:spTgt spid="7171">
                                            <p:txEl>
                                              <p:pRg st="7" end="7"/>
                                            </p:txEl>
                                          </p:spTgt>
                                        </p:tgtEl>
                                      </p:cBhvr>
                                    </p:animEffect>
                                    <p:anim calcmode="lin" valueType="num">
                                      <p:cBhvr>
                                        <p:cTn id="36"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717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171">
                                            <p:txEl>
                                              <p:pRg st="9" end="9"/>
                                            </p:txEl>
                                          </p:spTgt>
                                        </p:tgtEl>
                                        <p:attrNameLst>
                                          <p:attrName>style.visibility</p:attrName>
                                        </p:attrNameLst>
                                      </p:cBhvr>
                                      <p:to>
                                        <p:strVal val="visible"/>
                                      </p:to>
                                    </p:set>
                                    <p:animEffect transition="in" filter="fade">
                                      <p:cBhvr>
                                        <p:cTn id="42" dur="500"/>
                                        <p:tgtEl>
                                          <p:spTgt spid="7171">
                                            <p:txEl>
                                              <p:pRg st="9" end="9"/>
                                            </p:txEl>
                                          </p:spTgt>
                                        </p:tgtEl>
                                      </p:cBhvr>
                                    </p:animEffect>
                                    <p:anim calcmode="lin" valueType="num">
                                      <p:cBhvr>
                                        <p:cTn id="43"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44" dur="500" fill="hold"/>
                                        <p:tgtEl>
                                          <p:spTgt spid="717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171">
                                            <p:txEl>
                                              <p:pRg st="10" end="10"/>
                                            </p:txEl>
                                          </p:spTgt>
                                        </p:tgtEl>
                                        <p:attrNameLst>
                                          <p:attrName>style.visibility</p:attrName>
                                        </p:attrNameLst>
                                      </p:cBhvr>
                                      <p:to>
                                        <p:strVal val="visible"/>
                                      </p:to>
                                    </p:set>
                                    <p:animEffect transition="in" filter="fade">
                                      <p:cBhvr>
                                        <p:cTn id="49" dur="500"/>
                                        <p:tgtEl>
                                          <p:spTgt spid="7171">
                                            <p:txEl>
                                              <p:pRg st="10" end="10"/>
                                            </p:txEl>
                                          </p:spTgt>
                                        </p:tgtEl>
                                      </p:cBhvr>
                                    </p:animEffect>
                                    <p:anim calcmode="lin" valueType="num">
                                      <p:cBhvr>
                                        <p:cTn id="50"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51" dur="500" fill="hold"/>
                                        <p:tgtEl>
                                          <p:spTgt spid="717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171">
                                            <p:txEl>
                                              <p:pRg st="11" end="11"/>
                                            </p:txEl>
                                          </p:spTgt>
                                        </p:tgtEl>
                                        <p:attrNameLst>
                                          <p:attrName>style.visibility</p:attrName>
                                        </p:attrNameLst>
                                      </p:cBhvr>
                                      <p:to>
                                        <p:strVal val="visible"/>
                                      </p:to>
                                    </p:set>
                                    <p:animEffect transition="in" filter="fade">
                                      <p:cBhvr>
                                        <p:cTn id="56" dur="500"/>
                                        <p:tgtEl>
                                          <p:spTgt spid="7171">
                                            <p:txEl>
                                              <p:pRg st="11" end="11"/>
                                            </p:txEl>
                                          </p:spTgt>
                                        </p:tgtEl>
                                      </p:cBhvr>
                                    </p:animEffect>
                                    <p:anim calcmode="lin" valueType="num">
                                      <p:cBhvr>
                                        <p:cTn id="57" dur="5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58" dur="500" fill="hold"/>
                                        <p:tgtEl>
                                          <p:spTgt spid="7171">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7171">
                                            <p:txEl>
                                              <p:pRg st="13" end="13"/>
                                            </p:txEl>
                                          </p:spTgt>
                                        </p:tgtEl>
                                        <p:attrNameLst>
                                          <p:attrName>style.visibility</p:attrName>
                                        </p:attrNameLst>
                                      </p:cBhvr>
                                      <p:to>
                                        <p:strVal val="visible"/>
                                      </p:to>
                                    </p:set>
                                    <p:animEffect transition="in" filter="fade">
                                      <p:cBhvr>
                                        <p:cTn id="63" dur="500"/>
                                        <p:tgtEl>
                                          <p:spTgt spid="7171">
                                            <p:txEl>
                                              <p:pRg st="13" end="13"/>
                                            </p:txEl>
                                          </p:spTgt>
                                        </p:tgtEl>
                                      </p:cBhvr>
                                    </p:animEffect>
                                    <p:anim calcmode="lin" valueType="num">
                                      <p:cBhvr>
                                        <p:cTn id="64" dur="5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65" dur="500" fill="hold"/>
                                        <p:tgtEl>
                                          <p:spTgt spid="7171">
                                            <p:txEl>
                                              <p:pRg st="13" end="13"/>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nodePh="1">
                                  <p:stCondLst>
                                    <p:cond delay="0"/>
                                  </p:stCondLst>
                                  <p:endCondLst>
                                    <p:cond evt="begin" delay="0">
                                      <p:tn val="68"/>
                                    </p:cond>
                                  </p:endCondLst>
                                  <p:childTnLst>
                                    <p:set>
                                      <p:cBhvr>
                                        <p:cTn id="69" dur="1" fill="hold">
                                          <p:stCondLst>
                                            <p:cond delay="0"/>
                                          </p:stCondLst>
                                        </p:cTn>
                                        <p:tgtEl>
                                          <p:spTgt spid="7172">
                                            <p:txEl>
                                              <p:pRg st="0" end="0"/>
                                            </p:txEl>
                                          </p:spTgt>
                                        </p:tgtEl>
                                        <p:attrNameLst>
                                          <p:attrName>style.visibility</p:attrName>
                                        </p:attrNameLst>
                                      </p:cBhvr>
                                      <p:to>
                                        <p:strVal val="visible"/>
                                      </p:to>
                                    </p:set>
                                    <p:animEffect transition="in" filter="fade">
                                      <p:cBhvr>
                                        <p:cTn id="70" dur="500"/>
                                        <p:tgtEl>
                                          <p:spTgt spid="7172">
                                            <p:txEl>
                                              <p:pRg st="0" end="0"/>
                                            </p:txEl>
                                          </p:spTgt>
                                        </p:tgtEl>
                                      </p:cBhvr>
                                    </p:animEffect>
                                    <p:anim calcmode="lin" valueType="num">
                                      <p:cBhvr>
                                        <p:cTn id="71"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p:cTn id="72" dur="500" fill="hold"/>
                                        <p:tgtEl>
                                          <p:spTgt spid="7172">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717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8E234235-03A4-4330-A49E-71304372CA2F}" type="slidenum">
              <a:rPr lang="fr-FR"/>
              <a:pPr/>
              <a:t>4</a:t>
            </a:fld>
            <a:endParaRPr lang="fr-FR"/>
          </a:p>
        </p:txBody>
      </p:sp>
      <p:sp>
        <p:nvSpPr>
          <p:cNvPr id="8194" name="Rectangle 2"/>
          <p:cNvSpPr>
            <a:spLocks noGrp="1" noChangeArrowheads="1"/>
          </p:cNvSpPr>
          <p:nvPr>
            <p:ph type="title"/>
          </p:nvPr>
        </p:nvSpPr>
        <p:spPr/>
        <p:txBody>
          <a:bodyPr/>
          <a:lstStyle/>
          <a:p>
            <a:r>
              <a:rPr lang="fr-FR"/>
              <a:t>Classe de 1</a:t>
            </a:r>
            <a:r>
              <a:rPr lang="fr-FR" baseline="30000"/>
              <a:t>ère</a:t>
            </a:r>
            <a:r>
              <a:rPr lang="fr-FR"/>
              <a:t> ES</a:t>
            </a:r>
          </a:p>
        </p:txBody>
      </p:sp>
      <p:sp>
        <p:nvSpPr>
          <p:cNvPr id="8195" name="Rectangle 3"/>
          <p:cNvSpPr>
            <a:spLocks noGrp="1" noChangeArrowheads="1"/>
          </p:cNvSpPr>
          <p:nvPr>
            <p:ph type="body" idx="1"/>
          </p:nvPr>
        </p:nvSpPr>
        <p:spPr/>
        <p:txBody>
          <a:bodyPr/>
          <a:lstStyle/>
          <a:p>
            <a:pPr algn="ctr">
              <a:lnSpc>
                <a:spcPct val="90000"/>
              </a:lnSpc>
              <a:buFont typeface="Wingdings" pitchFamily="2" charset="2"/>
              <a:buNone/>
            </a:pPr>
            <a:endParaRPr lang="fr-FR" sz="2800"/>
          </a:p>
          <a:p>
            <a:pPr>
              <a:lnSpc>
                <a:spcPct val="90000"/>
              </a:lnSpc>
              <a:buFont typeface="Wingdings" pitchFamily="2" charset="2"/>
              <a:buNone/>
            </a:pPr>
            <a:r>
              <a:rPr lang="fr-FR" sz="2800"/>
              <a:t>Horaire hebdomadaire :</a:t>
            </a:r>
          </a:p>
          <a:p>
            <a:pPr>
              <a:lnSpc>
                <a:spcPct val="90000"/>
              </a:lnSpc>
            </a:pPr>
            <a:r>
              <a:rPr lang="fr-FR" sz="2800"/>
              <a:t>3 h de cours en classe entière</a:t>
            </a:r>
          </a:p>
          <a:p>
            <a:pPr>
              <a:lnSpc>
                <a:spcPct val="90000"/>
              </a:lnSpc>
            </a:pPr>
            <a:r>
              <a:rPr lang="fr-FR" sz="2800"/>
              <a:t>Accompagnement personnalisé</a:t>
            </a:r>
          </a:p>
          <a:p>
            <a:pPr>
              <a:lnSpc>
                <a:spcPct val="90000"/>
              </a:lnSpc>
            </a:pPr>
            <a:r>
              <a:rPr lang="fr-FR" sz="2800"/>
              <a:t>TPE</a:t>
            </a:r>
          </a:p>
          <a:p>
            <a:pPr>
              <a:lnSpc>
                <a:spcPct val="90000"/>
              </a:lnSpc>
              <a:buFont typeface="Wingdings" pitchFamily="2" charset="2"/>
              <a:buNone/>
            </a:pPr>
            <a:endParaRPr lang="fr-FR" sz="2800"/>
          </a:p>
          <a:p>
            <a:pPr>
              <a:lnSpc>
                <a:spcPct val="90000"/>
              </a:lnSpc>
            </a:pPr>
            <a:endParaRPr lang="fr-FR" sz="2800"/>
          </a:p>
          <a:p>
            <a:pPr>
              <a:lnSpc>
                <a:spcPct val="90000"/>
              </a:lnSpc>
              <a:buFont typeface="Wingdings" pitchFamily="2" charset="2"/>
              <a:buNone/>
            </a:pPr>
            <a:r>
              <a:rPr lang="fr-FR" sz="2800"/>
              <a:t>L’enseignement de spécialité est choisi à l’issue de la classe de 1</a:t>
            </a:r>
            <a:r>
              <a:rPr lang="fr-FR" sz="2800" baseline="30000"/>
              <a:t>ère</a:t>
            </a:r>
            <a:r>
              <a:rPr lang="fr-FR" sz="2800"/>
              <a:t> ES</a:t>
            </a:r>
          </a:p>
          <a:p>
            <a:pPr>
              <a:lnSpc>
                <a:spcPct val="90000"/>
              </a:lnSpc>
              <a:buFont typeface="Wingdings" pitchFamily="2" charset="2"/>
              <a:buNone/>
            </a:pPr>
            <a:endParaRPr lang="fr-FR" sz="2800"/>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dissolv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dissolv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dissolve">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195">
                                            <p:txEl>
                                              <p:pRg st="7" end="7"/>
                                            </p:txEl>
                                          </p:spTgt>
                                        </p:tgtEl>
                                        <p:attrNameLst>
                                          <p:attrName>style.visibility</p:attrName>
                                        </p:attrNameLst>
                                      </p:cBhvr>
                                      <p:to>
                                        <p:strVal val="visible"/>
                                      </p:to>
                                    </p:set>
                                    <p:animEffect transition="in" filter="dissolve">
                                      <p:cBhvr>
                                        <p:cTn id="32"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0DE0D8FA-F604-43BD-91F7-523887A4CF22}" type="slidenum">
              <a:rPr lang="fr-FR"/>
              <a:pPr/>
              <a:t>5</a:t>
            </a:fld>
            <a:endParaRPr lang="fr-FR"/>
          </a:p>
        </p:txBody>
      </p:sp>
      <p:sp>
        <p:nvSpPr>
          <p:cNvPr id="11266" name="Rectangle 2"/>
          <p:cNvSpPr>
            <a:spLocks noGrp="1" noChangeArrowheads="1"/>
          </p:cNvSpPr>
          <p:nvPr>
            <p:ph type="title"/>
          </p:nvPr>
        </p:nvSpPr>
        <p:spPr/>
        <p:txBody>
          <a:bodyPr/>
          <a:lstStyle/>
          <a:p>
            <a:r>
              <a:rPr lang="fr-FR"/>
              <a:t>Classe de 1</a:t>
            </a:r>
            <a:r>
              <a:rPr lang="fr-FR" baseline="30000"/>
              <a:t>ère</a:t>
            </a:r>
            <a:r>
              <a:rPr lang="fr-FR"/>
              <a:t> S</a:t>
            </a:r>
          </a:p>
        </p:txBody>
      </p:sp>
      <p:sp>
        <p:nvSpPr>
          <p:cNvPr id="11267" name="Rectangle 3"/>
          <p:cNvSpPr>
            <a:spLocks noGrp="1" noChangeArrowheads="1"/>
          </p:cNvSpPr>
          <p:nvPr>
            <p:ph type="body" idx="1"/>
          </p:nvPr>
        </p:nvSpPr>
        <p:spPr/>
        <p:txBody>
          <a:bodyPr/>
          <a:lstStyle/>
          <a:p>
            <a:pPr>
              <a:buFont typeface="Wingdings" pitchFamily="2" charset="2"/>
              <a:buNone/>
            </a:pPr>
            <a:r>
              <a:rPr lang="fr-FR" sz="2800"/>
              <a:t>Horaire hebdomadaire :</a:t>
            </a:r>
          </a:p>
          <a:p>
            <a:r>
              <a:rPr lang="fr-FR" sz="2800"/>
              <a:t>4 heures de cours</a:t>
            </a:r>
          </a:p>
          <a:p>
            <a:r>
              <a:rPr lang="fr-FR" sz="2800"/>
              <a:t>Accompagnement personnalisé</a:t>
            </a:r>
          </a:p>
          <a:p>
            <a:r>
              <a:rPr lang="fr-FR" sz="2800"/>
              <a:t>TPE</a:t>
            </a:r>
          </a:p>
          <a:p>
            <a:pPr>
              <a:buFont typeface="Wingdings" pitchFamily="2" charset="2"/>
              <a:buNone/>
            </a:pPr>
            <a:endParaRPr lang="fr-FR" sz="2800"/>
          </a:p>
          <a:p>
            <a:pPr>
              <a:buFont typeface="Wingdings" pitchFamily="2" charset="2"/>
              <a:buNone/>
            </a:pPr>
            <a:endParaRPr lang="fr-FR" sz="2800"/>
          </a:p>
          <a:p>
            <a:pPr>
              <a:buFont typeface="Wingdings" pitchFamily="2" charset="2"/>
              <a:buNone/>
            </a:pPr>
            <a:r>
              <a:rPr lang="fr-FR" sz="2800"/>
              <a:t>L’enseignement de spécialité est choisi à l’issue de la classe de 1</a:t>
            </a:r>
            <a:r>
              <a:rPr lang="fr-FR" sz="2800" baseline="30000"/>
              <a:t>ère</a:t>
            </a:r>
            <a:r>
              <a:rPr lang="fr-FR" sz="2800"/>
              <a:t> S</a:t>
            </a:r>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126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stCondLst>
                                            <p:cond delay="0"/>
                                          </p:stCondLst>
                                        </p:cTn>
                                        <p:tgtEl>
                                          <p:spTgt spid="1126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fade">
                                      <p:cBhvr>
                                        <p:cTn id="16" dur="1000">
                                          <p:stCondLst>
                                            <p:cond delay="0"/>
                                          </p:stCondLst>
                                        </p:cTn>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000">
                                          <p:stCondLst>
                                            <p:cond delay="0"/>
                                          </p:stCondLst>
                                        </p:cTn>
                                        <p:tgtEl>
                                          <p:spTgt spid="112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fade">
                                      <p:cBhvr>
                                        <p:cTn id="26" dur="1000">
                                          <p:stCondLst>
                                            <p:cond delay="0"/>
                                          </p:stCondLst>
                                        </p:cTn>
                                        <p:tgtEl>
                                          <p:spTgt spid="1126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animEffect transition="in" filter="fade">
                                      <p:cBhvr>
                                        <p:cTn id="31" dur="1000">
                                          <p:stCondLst>
                                            <p:cond delay="0"/>
                                          </p:stCondLst>
                                        </p:cTn>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CA10F208-914B-4D58-B342-4461808C5C9C}" type="slidenum">
              <a:rPr lang="fr-FR"/>
              <a:pPr/>
              <a:t>6</a:t>
            </a:fld>
            <a:endParaRPr lang="fr-FR"/>
          </a:p>
        </p:txBody>
      </p:sp>
      <p:sp>
        <p:nvSpPr>
          <p:cNvPr id="22530" name="Rectangle 2"/>
          <p:cNvSpPr>
            <a:spLocks noGrp="1" noChangeArrowheads="1"/>
          </p:cNvSpPr>
          <p:nvPr>
            <p:ph type="title"/>
          </p:nvPr>
        </p:nvSpPr>
        <p:spPr/>
        <p:txBody>
          <a:bodyPr/>
          <a:lstStyle/>
          <a:p>
            <a:r>
              <a:rPr lang="fr-FR"/>
              <a:t>Terminale Littéraire</a:t>
            </a:r>
          </a:p>
        </p:txBody>
      </p:sp>
      <p:sp>
        <p:nvSpPr>
          <p:cNvPr id="22531" name="Rectangle 3"/>
          <p:cNvSpPr>
            <a:spLocks noGrp="1" noChangeArrowheads="1"/>
          </p:cNvSpPr>
          <p:nvPr>
            <p:ph type="body" idx="1"/>
          </p:nvPr>
        </p:nvSpPr>
        <p:spPr/>
        <p:txBody>
          <a:bodyPr/>
          <a:lstStyle/>
          <a:p>
            <a:pPr>
              <a:lnSpc>
                <a:spcPct val="90000"/>
              </a:lnSpc>
              <a:buFont typeface="Wingdings" pitchFamily="2" charset="2"/>
              <a:buNone/>
            </a:pPr>
            <a:r>
              <a:rPr lang="fr-FR" sz="2400"/>
              <a:t>Accompagnement personnalisé </a:t>
            </a:r>
          </a:p>
          <a:p>
            <a:pPr>
              <a:lnSpc>
                <a:spcPct val="90000"/>
              </a:lnSpc>
              <a:buFont typeface="Wingdings" pitchFamily="2" charset="2"/>
              <a:buNone/>
            </a:pPr>
            <a:r>
              <a:rPr lang="fr-FR" sz="2400"/>
              <a:t>	</a:t>
            </a:r>
          </a:p>
          <a:p>
            <a:pPr>
              <a:lnSpc>
                <a:spcPct val="90000"/>
              </a:lnSpc>
              <a:buFont typeface="Wingdings" pitchFamily="2" charset="2"/>
              <a:buNone/>
            </a:pPr>
            <a:r>
              <a:rPr lang="fr-FR" sz="2400"/>
              <a:t>Enseignement de spécialité uniquement pour les élèves ayant suivi l’option mathématiques en première.</a:t>
            </a:r>
          </a:p>
          <a:p>
            <a:pPr>
              <a:lnSpc>
                <a:spcPct val="90000"/>
              </a:lnSpc>
              <a:buFont typeface="Wingdings" pitchFamily="2" charset="2"/>
              <a:buNone/>
            </a:pPr>
            <a:endParaRPr lang="fr-FR" sz="2400"/>
          </a:p>
          <a:p>
            <a:pPr>
              <a:lnSpc>
                <a:spcPct val="90000"/>
              </a:lnSpc>
              <a:buFont typeface="Wingdings" pitchFamily="2" charset="2"/>
              <a:buNone/>
            </a:pPr>
            <a:r>
              <a:rPr lang="fr-FR" sz="2400"/>
              <a:t>Horaire hebdomadaire : </a:t>
            </a:r>
          </a:p>
          <a:p>
            <a:pPr>
              <a:lnSpc>
                <a:spcPct val="90000"/>
              </a:lnSpc>
            </a:pPr>
            <a:r>
              <a:rPr lang="fr-FR" sz="2400"/>
              <a:t>3 h de cours</a:t>
            </a:r>
          </a:p>
          <a:p>
            <a:pPr>
              <a:lnSpc>
                <a:spcPct val="90000"/>
              </a:lnSpc>
            </a:pPr>
            <a:endParaRPr lang="fr-FR" sz="2400"/>
          </a:p>
          <a:p>
            <a:pPr>
              <a:lnSpc>
                <a:spcPct val="90000"/>
              </a:lnSpc>
              <a:buFont typeface="Wingdings" pitchFamily="2" charset="2"/>
              <a:buNone/>
            </a:pPr>
            <a:r>
              <a:rPr lang="fr-FR" sz="2400"/>
              <a:t>Epreuve au baccalauréat : </a:t>
            </a:r>
          </a:p>
          <a:p>
            <a:pPr>
              <a:lnSpc>
                <a:spcPct val="90000"/>
              </a:lnSpc>
              <a:buFontTx/>
              <a:buChar char="-"/>
            </a:pPr>
            <a:r>
              <a:rPr lang="fr-FR" sz="2400"/>
              <a:t>Écrit de 3 h</a:t>
            </a:r>
          </a:p>
          <a:p>
            <a:pPr>
              <a:lnSpc>
                <a:spcPct val="90000"/>
              </a:lnSpc>
              <a:buFontTx/>
              <a:buChar char="-"/>
            </a:pPr>
            <a:r>
              <a:rPr lang="fr-FR" sz="2400"/>
              <a:t>coef 3</a:t>
            </a:r>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500"/>
                                        <p:tgtEl>
                                          <p:spTgt spid="22531">
                                            <p:txEl>
                                              <p:pRg st="0" end="0"/>
                                            </p:txEl>
                                          </p:spTgt>
                                        </p:tgtEl>
                                      </p:cBhvr>
                                    </p:animEffect>
                                    <p:anim calcmode="lin" valueType="num">
                                      <p:cBhvr>
                                        <p:cTn id="15"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Effect transition="in" filter="fade">
                                      <p:cBhvr>
                                        <p:cTn id="21" dur="500"/>
                                        <p:tgtEl>
                                          <p:spTgt spid="22531">
                                            <p:txEl>
                                              <p:pRg st="1" end="1"/>
                                            </p:txEl>
                                          </p:spTgt>
                                        </p:tgtEl>
                                      </p:cBhvr>
                                    </p:animEffect>
                                    <p:anim calcmode="lin" valueType="num">
                                      <p:cBhvr>
                                        <p:cTn id="22"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2531">
                                            <p:txEl>
                                              <p:pRg st="2" end="2"/>
                                            </p:txEl>
                                          </p:spTgt>
                                        </p:tgtEl>
                                        <p:attrNameLst>
                                          <p:attrName>style.visibility</p:attrName>
                                        </p:attrNameLst>
                                      </p:cBhvr>
                                      <p:to>
                                        <p:strVal val="visible"/>
                                      </p:to>
                                    </p:set>
                                    <p:animEffect transition="in" filter="fade">
                                      <p:cBhvr>
                                        <p:cTn id="28" dur="500"/>
                                        <p:tgtEl>
                                          <p:spTgt spid="22531">
                                            <p:txEl>
                                              <p:pRg st="2" end="2"/>
                                            </p:txEl>
                                          </p:spTgt>
                                        </p:tgtEl>
                                      </p:cBhvr>
                                    </p:animEffect>
                                    <p:anim calcmode="lin" valueType="num">
                                      <p:cBhvr>
                                        <p:cTn id="2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25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500"/>
                                        <p:tgtEl>
                                          <p:spTgt spid="22531">
                                            <p:txEl>
                                              <p:pRg st="4" end="4"/>
                                            </p:txEl>
                                          </p:spTgt>
                                        </p:tgtEl>
                                      </p:cBhvr>
                                    </p:animEffect>
                                    <p:anim calcmode="lin" valueType="num">
                                      <p:cBhvr>
                                        <p:cTn id="36"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253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Effect transition="in" filter="fade">
                                      <p:cBhvr>
                                        <p:cTn id="42" dur="500"/>
                                        <p:tgtEl>
                                          <p:spTgt spid="22531">
                                            <p:txEl>
                                              <p:pRg st="5" end="5"/>
                                            </p:txEl>
                                          </p:spTgt>
                                        </p:tgtEl>
                                      </p:cBhvr>
                                    </p:animEffect>
                                    <p:anim calcmode="lin" valueType="num">
                                      <p:cBhvr>
                                        <p:cTn id="43"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253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2531">
                                            <p:txEl>
                                              <p:pRg st="7" end="7"/>
                                            </p:txEl>
                                          </p:spTgt>
                                        </p:tgtEl>
                                        <p:attrNameLst>
                                          <p:attrName>style.visibility</p:attrName>
                                        </p:attrNameLst>
                                      </p:cBhvr>
                                      <p:to>
                                        <p:strVal val="visible"/>
                                      </p:to>
                                    </p:set>
                                    <p:animEffect transition="in" filter="fade">
                                      <p:cBhvr>
                                        <p:cTn id="49" dur="500"/>
                                        <p:tgtEl>
                                          <p:spTgt spid="22531">
                                            <p:txEl>
                                              <p:pRg st="7" end="7"/>
                                            </p:txEl>
                                          </p:spTgt>
                                        </p:tgtEl>
                                      </p:cBhvr>
                                    </p:animEffect>
                                    <p:anim calcmode="lin" valueType="num">
                                      <p:cBhvr>
                                        <p:cTn id="50"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2253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2531">
                                            <p:txEl>
                                              <p:pRg st="8" end="8"/>
                                            </p:txEl>
                                          </p:spTgt>
                                        </p:tgtEl>
                                        <p:attrNameLst>
                                          <p:attrName>style.visibility</p:attrName>
                                        </p:attrNameLst>
                                      </p:cBhvr>
                                      <p:to>
                                        <p:strVal val="visible"/>
                                      </p:to>
                                    </p:set>
                                    <p:animEffect transition="in" filter="fade">
                                      <p:cBhvr>
                                        <p:cTn id="56" dur="500"/>
                                        <p:tgtEl>
                                          <p:spTgt spid="22531">
                                            <p:txEl>
                                              <p:pRg st="8" end="8"/>
                                            </p:txEl>
                                          </p:spTgt>
                                        </p:tgtEl>
                                      </p:cBhvr>
                                    </p:animEffect>
                                    <p:anim calcmode="lin" valueType="num">
                                      <p:cBhvr>
                                        <p:cTn id="57"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2253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22531">
                                            <p:txEl>
                                              <p:pRg st="9" end="9"/>
                                            </p:txEl>
                                          </p:spTgt>
                                        </p:tgtEl>
                                        <p:attrNameLst>
                                          <p:attrName>style.visibility</p:attrName>
                                        </p:attrNameLst>
                                      </p:cBhvr>
                                      <p:to>
                                        <p:strVal val="visible"/>
                                      </p:to>
                                    </p:set>
                                    <p:animEffect transition="in" filter="fade">
                                      <p:cBhvr>
                                        <p:cTn id="63" dur="500"/>
                                        <p:tgtEl>
                                          <p:spTgt spid="22531">
                                            <p:txEl>
                                              <p:pRg st="9" end="9"/>
                                            </p:txEl>
                                          </p:spTgt>
                                        </p:tgtEl>
                                      </p:cBhvr>
                                    </p:animEffect>
                                    <p:anim calcmode="lin" valueType="num">
                                      <p:cBhvr>
                                        <p:cTn id="64" dur="5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22531">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4A9764F5-2243-4BBC-A3CD-8E07F46D9A7D}" type="slidenum">
              <a:rPr lang="fr-FR"/>
              <a:pPr/>
              <a:t>7</a:t>
            </a:fld>
            <a:endParaRPr lang="fr-FR"/>
          </a:p>
        </p:txBody>
      </p:sp>
      <p:sp>
        <p:nvSpPr>
          <p:cNvPr id="23554" name="Rectangle 2"/>
          <p:cNvSpPr>
            <a:spLocks noGrp="1" noChangeArrowheads="1"/>
          </p:cNvSpPr>
          <p:nvPr>
            <p:ph type="title"/>
          </p:nvPr>
        </p:nvSpPr>
        <p:spPr>
          <a:xfrm>
            <a:off x="457200" y="274638"/>
            <a:ext cx="8229600" cy="993775"/>
          </a:xfrm>
        </p:spPr>
        <p:txBody>
          <a:bodyPr/>
          <a:lstStyle/>
          <a:p>
            <a:r>
              <a:rPr lang="fr-FR" sz="4000"/>
              <a:t>Terminale ES</a:t>
            </a:r>
          </a:p>
        </p:txBody>
      </p:sp>
      <p:sp>
        <p:nvSpPr>
          <p:cNvPr id="23555" name="Rectangle 3"/>
          <p:cNvSpPr>
            <a:spLocks noGrp="1" noChangeArrowheads="1"/>
          </p:cNvSpPr>
          <p:nvPr>
            <p:ph type="body" idx="1"/>
          </p:nvPr>
        </p:nvSpPr>
        <p:spPr>
          <a:xfrm>
            <a:off x="457200" y="1268413"/>
            <a:ext cx="8229600" cy="4865687"/>
          </a:xfrm>
        </p:spPr>
        <p:txBody>
          <a:bodyPr/>
          <a:lstStyle/>
          <a:p>
            <a:pPr marL="533400" indent="-533400" algn="ctr">
              <a:lnSpc>
                <a:spcPct val="80000"/>
              </a:lnSpc>
              <a:buFont typeface="Wingdings" pitchFamily="2" charset="2"/>
              <a:buNone/>
            </a:pPr>
            <a:r>
              <a:rPr lang="fr-FR" sz="1600" b="1" u="sng"/>
              <a:t>Enseignement obligatoire</a:t>
            </a:r>
          </a:p>
          <a:p>
            <a:pPr marL="533400" indent="-533400" algn="ctr">
              <a:lnSpc>
                <a:spcPct val="80000"/>
              </a:lnSpc>
              <a:buFont typeface="Wingdings" pitchFamily="2" charset="2"/>
              <a:buNone/>
            </a:pPr>
            <a:endParaRPr lang="fr-FR" sz="1600" b="1" u="sng"/>
          </a:p>
          <a:p>
            <a:pPr marL="533400" indent="-533400">
              <a:lnSpc>
                <a:spcPct val="80000"/>
              </a:lnSpc>
              <a:buFont typeface="Wingdings" pitchFamily="2" charset="2"/>
              <a:buNone/>
            </a:pPr>
            <a:r>
              <a:rPr lang="fr-FR" sz="1600"/>
              <a:t>Accompagnement personnalisé</a:t>
            </a:r>
          </a:p>
          <a:p>
            <a:pPr marL="533400" indent="-533400">
              <a:lnSpc>
                <a:spcPct val="80000"/>
              </a:lnSpc>
              <a:buFont typeface="Wingdings" pitchFamily="2" charset="2"/>
              <a:buNone/>
            </a:pPr>
            <a:endParaRPr lang="fr-FR" sz="1600" b="1" u="sng"/>
          </a:p>
          <a:p>
            <a:pPr marL="533400" indent="-533400">
              <a:lnSpc>
                <a:spcPct val="80000"/>
              </a:lnSpc>
              <a:buFont typeface="Wingdings" pitchFamily="2" charset="2"/>
              <a:buNone/>
            </a:pPr>
            <a:r>
              <a:rPr lang="fr-FR" sz="1600"/>
              <a:t>Horaire hebdomadaire :</a:t>
            </a:r>
          </a:p>
          <a:p>
            <a:pPr marL="533400" indent="-533400">
              <a:lnSpc>
                <a:spcPct val="80000"/>
              </a:lnSpc>
            </a:pPr>
            <a:r>
              <a:rPr lang="fr-FR" sz="1600"/>
              <a:t>4h de cours en classe entière</a:t>
            </a:r>
          </a:p>
          <a:p>
            <a:pPr marL="533400" indent="-533400">
              <a:lnSpc>
                <a:spcPct val="80000"/>
              </a:lnSpc>
              <a:buFont typeface="Wingdings" pitchFamily="2" charset="2"/>
              <a:buNone/>
            </a:pPr>
            <a:endParaRPr lang="fr-FR" sz="1600"/>
          </a:p>
          <a:p>
            <a:pPr marL="533400" indent="-533400">
              <a:lnSpc>
                <a:spcPct val="80000"/>
              </a:lnSpc>
              <a:buFont typeface="Wingdings" pitchFamily="2" charset="2"/>
              <a:buNone/>
            </a:pPr>
            <a:r>
              <a:rPr lang="fr-FR" sz="1600"/>
              <a:t>Epreuve au baccalauréat :</a:t>
            </a:r>
          </a:p>
          <a:p>
            <a:pPr marL="533400" indent="-533400">
              <a:lnSpc>
                <a:spcPct val="80000"/>
              </a:lnSpc>
              <a:buFontTx/>
              <a:buNone/>
            </a:pPr>
            <a:r>
              <a:rPr lang="fr-FR" sz="1600"/>
              <a:t>- Écrit de 3 h</a:t>
            </a:r>
          </a:p>
          <a:p>
            <a:pPr marL="533400" indent="-533400">
              <a:lnSpc>
                <a:spcPct val="80000"/>
              </a:lnSpc>
              <a:buFontTx/>
              <a:buNone/>
            </a:pPr>
            <a:r>
              <a:rPr lang="fr-FR" sz="1600"/>
              <a:t>- Coefficient 5</a:t>
            </a:r>
          </a:p>
          <a:p>
            <a:pPr marL="533400" indent="-533400">
              <a:lnSpc>
                <a:spcPct val="80000"/>
              </a:lnSpc>
              <a:buFontTx/>
              <a:buChar char="-"/>
            </a:pPr>
            <a:endParaRPr lang="fr-FR" sz="1600"/>
          </a:p>
          <a:p>
            <a:pPr marL="533400" indent="-533400" algn="ctr">
              <a:lnSpc>
                <a:spcPct val="80000"/>
              </a:lnSpc>
              <a:buFontTx/>
              <a:buNone/>
            </a:pPr>
            <a:r>
              <a:rPr lang="fr-FR" sz="1600" b="1" u="sng"/>
              <a:t>Enseignement de spécialité</a:t>
            </a:r>
          </a:p>
          <a:p>
            <a:pPr marL="533400" indent="-533400">
              <a:lnSpc>
                <a:spcPct val="80000"/>
              </a:lnSpc>
              <a:buFontTx/>
              <a:buNone/>
            </a:pPr>
            <a:r>
              <a:rPr lang="fr-FR" sz="1600"/>
              <a:t>Horaire hebdomadaire :</a:t>
            </a:r>
          </a:p>
          <a:p>
            <a:pPr marL="533400" indent="-533400">
              <a:lnSpc>
                <a:spcPct val="80000"/>
              </a:lnSpc>
              <a:buFontTx/>
              <a:buChar char="-"/>
            </a:pPr>
            <a:r>
              <a:rPr lang="fr-FR" sz="1600"/>
              <a:t>2 h de cours</a:t>
            </a:r>
          </a:p>
          <a:p>
            <a:pPr marL="533400" indent="-533400">
              <a:lnSpc>
                <a:spcPct val="80000"/>
              </a:lnSpc>
              <a:buFontTx/>
              <a:buNone/>
            </a:pPr>
            <a:endParaRPr lang="fr-FR" sz="1600"/>
          </a:p>
          <a:p>
            <a:pPr marL="533400" indent="-533400">
              <a:lnSpc>
                <a:spcPct val="80000"/>
              </a:lnSpc>
              <a:buFontTx/>
              <a:buNone/>
            </a:pPr>
            <a:r>
              <a:rPr lang="fr-FR" sz="1600"/>
              <a:t>	Au baccalauréat, l’épreuve est de 3 h que l’on ait choisi l’enseignement de spécialité ou pas. Un exercice de l’épreuve est différent et porte sur le programme de la spécialité. Le coefficient supplémentaire est de 2, ce qui ramène à 7 le coefficient des mathématiques pour les élèves ayant choisi maths en spécialité.</a:t>
            </a:r>
          </a:p>
          <a:p>
            <a:pPr marL="533400" indent="-533400">
              <a:lnSpc>
                <a:spcPct val="80000"/>
              </a:lnSpc>
              <a:buFontTx/>
              <a:buNone/>
            </a:pPr>
            <a:endParaRPr lang="fr-FR" sz="1600"/>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800" decel="100000"/>
                                        <p:tgtEl>
                                          <p:spTgt spid="23554"/>
                                        </p:tgtEl>
                                      </p:cBhvr>
                                    </p:animEffect>
                                    <p:anim calcmode="lin" valueType="num">
                                      <p:cBhvr>
                                        <p:cTn id="8" dur="800" decel="100000" fill="hold"/>
                                        <p:tgtEl>
                                          <p:spTgt spid="23554"/>
                                        </p:tgtEl>
                                        <p:attrNameLst>
                                          <p:attrName>style.rotation</p:attrName>
                                        </p:attrNameLst>
                                      </p:cBhvr>
                                      <p:tavLst>
                                        <p:tav tm="0">
                                          <p:val>
                                            <p:fltVal val="-90"/>
                                          </p:val>
                                        </p:tav>
                                        <p:tav tm="100000">
                                          <p:val>
                                            <p:fltVal val="0"/>
                                          </p:val>
                                        </p:tav>
                                      </p:tavLst>
                                    </p:anim>
                                    <p:anim calcmode="lin" valueType="num">
                                      <p:cBhvr>
                                        <p:cTn id="9" dur="800" decel="100000" fill="hold"/>
                                        <p:tgtEl>
                                          <p:spTgt spid="23554"/>
                                        </p:tgtEl>
                                        <p:attrNameLst>
                                          <p:attrName>ppt_x</p:attrName>
                                        </p:attrNameLst>
                                      </p:cBhvr>
                                      <p:tavLst>
                                        <p:tav tm="0">
                                          <p:val>
                                            <p:strVal val="#ppt_x+0.4"/>
                                          </p:val>
                                        </p:tav>
                                        <p:tav tm="100000">
                                          <p:val>
                                            <p:strVal val="#ppt_x-0.05"/>
                                          </p:val>
                                        </p:tav>
                                      </p:tavLst>
                                    </p:anim>
                                    <p:anim calcmode="lin" valueType="num">
                                      <p:cBhvr>
                                        <p:cTn id="10" dur="800" decel="100000" fill="hold"/>
                                        <p:tgtEl>
                                          <p:spTgt spid="23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3555">
                                            <p:txEl>
                                              <p:pRg st="0" end="0"/>
                                            </p:txEl>
                                          </p:spTgt>
                                        </p:tgtEl>
                                        <p:attrNameLst>
                                          <p:attrName>style.visibility</p:attrName>
                                        </p:attrNameLst>
                                      </p:cBhvr>
                                      <p:to>
                                        <p:strVal val="visible"/>
                                      </p:to>
                                    </p:set>
                                    <p:animEffect transition="in" filter="fade">
                                      <p:cBhvr>
                                        <p:cTn id="17" dur="1000"/>
                                        <p:tgtEl>
                                          <p:spTgt spid="23555">
                                            <p:txEl>
                                              <p:pRg st="0" end="0"/>
                                            </p:txEl>
                                          </p:spTgt>
                                        </p:tgtEl>
                                      </p:cBhvr>
                                    </p:animEffect>
                                    <p:anim calcmode="lin" valueType="num">
                                      <p:cBhvr>
                                        <p:cTn id="1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fade">
                                      <p:cBhvr>
                                        <p:cTn id="24" dur="1000"/>
                                        <p:tgtEl>
                                          <p:spTgt spid="23555">
                                            <p:txEl>
                                              <p:pRg st="2" end="2"/>
                                            </p:txEl>
                                          </p:spTgt>
                                        </p:tgtEl>
                                      </p:cBhvr>
                                    </p:animEffect>
                                    <p:anim calcmode="lin" valueType="num">
                                      <p:cBhvr>
                                        <p:cTn id="2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Effect transition="in" filter="fade">
                                      <p:cBhvr>
                                        <p:cTn id="31" dur="1000"/>
                                        <p:tgtEl>
                                          <p:spTgt spid="23555">
                                            <p:txEl>
                                              <p:pRg st="4" end="4"/>
                                            </p:txEl>
                                          </p:spTgt>
                                        </p:tgtEl>
                                      </p:cBhvr>
                                    </p:animEffect>
                                    <p:anim calcmode="lin" valueType="num">
                                      <p:cBhvr>
                                        <p:cTn id="32"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3555">
                                            <p:txEl>
                                              <p:pRg st="5" end="5"/>
                                            </p:txEl>
                                          </p:spTgt>
                                        </p:tgtEl>
                                        <p:attrNameLst>
                                          <p:attrName>style.visibility</p:attrName>
                                        </p:attrNameLst>
                                      </p:cBhvr>
                                      <p:to>
                                        <p:strVal val="visible"/>
                                      </p:to>
                                    </p:set>
                                    <p:animEffect transition="in" filter="fade">
                                      <p:cBhvr>
                                        <p:cTn id="38" dur="1000"/>
                                        <p:tgtEl>
                                          <p:spTgt spid="23555">
                                            <p:txEl>
                                              <p:pRg st="5" end="5"/>
                                            </p:txEl>
                                          </p:spTgt>
                                        </p:tgtEl>
                                      </p:cBhvr>
                                    </p:animEffect>
                                    <p:anim calcmode="lin" valueType="num">
                                      <p:cBhvr>
                                        <p:cTn id="39"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35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23555">
                                            <p:txEl>
                                              <p:pRg st="7" end="7"/>
                                            </p:txEl>
                                          </p:spTgt>
                                        </p:tgtEl>
                                        <p:attrNameLst>
                                          <p:attrName>style.visibility</p:attrName>
                                        </p:attrNameLst>
                                      </p:cBhvr>
                                      <p:to>
                                        <p:strVal val="visible"/>
                                      </p:to>
                                    </p:set>
                                    <p:animEffect transition="in" filter="fade">
                                      <p:cBhvr>
                                        <p:cTn id="45" dur="1000"/>
                                        <p:tgtEl>
                                          <p:spTgt spid="23555">
                                            <p:txEl>
                                              <p:pRg st="7" end="7"/>
                                            </p:txEl>
                                          </p:spTgt>
                                        </p:tgtEl>
                                      </p:cBhvr>
                                    </p:animEffect>
                                    <p:anim calcmode="lin" valueType="num">
                                      <p:cBhvr>
                                        <p:cTn id="46"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35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23555">
                                            <p:txEl>
                                              <p:pRg st="8" end="8"/>
                                            </p:txEl>
                                          </p:spTgt>
                                        </p:tgtEl>
                                        <p:attrNameLst>
                                          <p:attrName>style.visibility</p:attrName>
                                        </p:attrNameLst>
                                      </p:cBhvr>
                                      <p:to>
                                        <p:strVal val="visible"/>
                                      </p:to>
                                    </p:set>
                                    <p:animEffect transition="in" filter="fade">
                                      <p:cBhvr>
                                        <p:cTn id="52" dur="1000"/>
                                        <p:tgtEl>
                                          <p:spTgt spid="23555">
                                            <p:txEl>
                                              <p:pRg st="8" end="8"/>
                                            </p:txEl>
                                          </p:spTgt>
                                        </p:tgtEl>
                                      </p:cBhvr>
                                    </p:animEffect>
                                    <p:anim calcmode="lin" valueType="num">
                                      <p:cBhvr>
                                        <p:cTn id="53" dur="10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235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23555">
                                            <p:txEl>
                                              <p:pRg st="9" end="9"/>
                                            </p:txEl>
                                          </p:spTgt>
                                        </p:tgtEl>
                                        <p:attrNameLst>
                                          <p:attrName>style.visibility</p:attrName>
                                        </p:attrNameLst>
                                      </p:cBhvr>
                                      <p:to>
                                        <p:strVal val="visible"/>
                                      </p:to>
                                    </p:set>
                                    <p:animEffect transition="in" filter="fade">
                                      <p:cBhvr>
                                        <p:cTn id="59" dur="1000"/>
                                        <p:tgtEl>
                                          <p:spTgt spid="23555">
                                            <p:txEl>
                                              <p:pRg st="9" end="9"/>
                                            </p:txEl>
                                          </p:spTgt>
                                        </p:tgtEl>
                                      </p:cBhvr>
                                    </p:animEffect>
                                    <p:anim calcmode="lin" valueType="num">
                                      <p:cBhvr>
                                        <p:cTn id="60" dur="1000" fill="hold"/>
                                        <p:tgtEl>
                                          <p:spTgt spid="23555">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2355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23555">
                                            <p:txEl>
                                              <p:pRg st="11" end="11"/>
                                            </p:txEl>
                                          </p:spTgt>
                                        </p:tgtEl>
                                        <p:attrNameLst>
                                          <p:attrName>style.visibility</p:attrName>
                                        </p:attrNameLst>
                                      </p:cBhvr>
                                      <p:to>
                                        <p:strVal val="visible"/>
                                      </p:to>
                                    </p:set>
                                    <p:animEffect transition="in" filter="fade">
                                      <p:cBhvr>
                                        <p:cTn id="66" dur="1000"/>
                                        <p:tgtEl>
                                          <p:spTgt spid="23555">
                                            <p:txEl>
                                              <p:pRg st="11" end="11"/>
                                            </p:txEl>
                                          </p:spTgt>
                                        </p:tgtEl>
                                      </p:cBhvr>
                                    </p:animEffect>
                                    <p:anim calcmode="lin" valueType="num">
                                      <p:cBhvr>
                                        <p:cTn id="67" dur="1000" fill="hold"/>
                                        <p:tgtEl>
                                          <p:spTgt spid="23555">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2355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3555">
                                            <p:txEl>
                                              <p:pRg st="12" end="12"/>
                                            </p:txEl>
                                          </p:spTgt>
                                        </p:tgtEl>
                                        <p:attrNameLst>
                                          <p:attrName>style.visibility</p:attrName>
                                        </p:attrNameLst>
                                      </p:cBhvr>
                                      <p:to>
                                        <p:strVal val="visible"/>
                                      </p:to>
                                    </p:set>
                                    <p:animEffect transition="in" filter="fade">
                                      <p:cBhvr>
                                        <p:cTn id="73" dur="1000"/>
                                        <p:tgtEl>
                                          <p:spTgt spid="23555">
                                            <p:txEl>
                                              <p:pRg st="12" end="12"/>
                                            </p:txEl>
                                          </p:spTgt>
                                        </p:tgtEl>
                                      </p:cBhvr>
                                    </p:animEffect>
                                    <p:anim calcmode="lin" valueType="num">
                                      <p:cBhvr>
                                        <p:cTn id="74" dur="1000" fill="hold"/>
                                        <p:tgtEl>
                                          <p:spTgt spid="23555">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2355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23555">
                                            <p:txEl>
                                              <p:pRg st="13" end="13"/>
                                            </p:txEl>
                                          </p:spTgt>
                                        </p:tgtEl>
                                        <p:attrNameLst>
                                          <p:attrName>style.visibility</p:attrName>
                                        </p:attrNameLst>
                                      </p:cBhvr>
                                      <p:to>
                                        <p:strVal val="visible"/>
                                      </p:to>
                                    </p:set>
                                    <p:animEffect transition="in" filter="fade">
                                      <p:cBhvr>
                                        <p:cTn id="80" dur="1000"/>
                                        <p:tgtEl>
                                          <p:spTgt spid="23555">
                                            <p:txEl>
                                              <p:pRg st="13" end="13"/>
                                            </p:txEl>
                                          </p:spTgt>
                                        </p:tgtEl>
                                      </p:cBhvr>
                                    </p:animEffect>
                                    <p:anim calcmode="lin" valueType="num">
                                      <p:cBhvr>
                                        <p:cTn id="81" dur="1000" fill="hold"/>
                                        <p:tgtEl>
                                          <p:spTgt spid="23555">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2355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23555">
                                            <p:txEl>
                                              <p:pRg st="15" end="15"/>
                                            </p:txEl>
                                          </p:spTgt>
                                        </p:tgtEl>
                                        <p:attrNameLst>
                                          <p:attrName>style.visibility</p:attrName>
                                        </p:attrNameLst>
                                      </p:cBhvr>
                                      <p:to>
                                        <p:strVal val="visible"/>
                                      </p:to>
                                    </p:set>
                                    <p:animEffect transition="in" filter="fade">
                                      <p:cBhvr>
                                        <p:cTn id="87" dur="1000"/>
                                        <p:tgtEl>
                                          <p:spTgt spid="23555">
                                            <p:txEl>
                                              <p:pRg st="15" end="15"/>
                                            </p:txEl>
                                          </p:spTgt>
                                        </p:tgtEl>
                                      </p:cBhvr>
                                    </p:animEffect>
                                    <p:anim calcmode="lin" valueType="num">
                                      <p:cBhvr>
                                        <p:cTn id="88" dur="1000" fill="hold"/>
                                        <p:tgtEl>
                                          <p:spTgt spid="23555">
                                            <p:txEl>
                                              <p:pRg st="15" end="15"/>
                                            </p:txEl>
                                          </p:spTgt>
                                        </p:tgtEl>
                                        <p:attrNameLst>
                                          <p:attrName>ppt_x</p:attrName>
                                        </p:attrNameLst>
                                      </p:cBhvr>
                                      <p:tavLst>
                                        <p:tav tm="0">
                                          <p:val>
                                            <p:strVal val="#ppt_x"/>
                                          </p:val>
                                        </p:tav>
                                        <p:tav tm="100000">
                                          <p:val>
                                            <p:strVal val="#ppt_x"/>
                                          </p:val>
                                        </p:tav>
                                      </p:tavLst>
                                    </p:anim>
                                    <p:anim calcmode="lin" valueType="num">
                                      <p:cBhvr>
                                        <p:cTn id="89" dur="1000" fill="hold"/>
                                        <p:tgtEl>
                                          <p:spTgt spid="2355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F42B22A0-7A84-44C7-85E7-A9F0B02B2F6D}" type="slidenum">
              <a:rPr lang="fr-FR"/>
              <a:pPr/>
              <a:t>8</a:t>
            </a:fld>
            <a:endParaRPr lang="fr-FR"/>
          </a:p>
        </p:txBody>
      </p:sp>
      <p:sp>
        <p:nvSpPr>
          <p:cNvPr id="24578" name="Rectangle 2"/>
          <p:cNvSpPr>
            <a:spLocks noGrp="1" noChangeArrowheads="1"/>
          </p:cNvSpPr>
          <p:nvPr>
            <p:ph type="title"/>
          </p:nvPr>
        </p:nvSpPr>
        <p:spPr>
          <a:xfrm>
            <a:off x="457200" y="274638"/>
            <a:ext cx="8229600" cy="993775"/>
          </a:xfrm>
        </p:spPr>
        <p:txBody>
          <a:bodyPr/>
          <a:lstStyle/>
          <a:p>
            <a:r>
              <a:rPr lang="fr-FR" sz="4000"/>
              <a:t>Terminale</a:t>
            </a:r>
            <a:r>
              <a:rPr lang="fr-FR"/>
              <a:t> S</a:t>
            </a:r>
          </a:p>
        </p:txBody>
      </p:sp>
      <p:sp>
        <p:nvSpPr>
          <p:cNvPr id="24579" name="Rectangle 3"/>
          <p:cNvSpPr>
            <a:spLocks noGrp="1" noChangeArrowheads="1"/>
          </p:cNvSpPr>
          <p:nvPr>
            <p:ph type="body" idx="1"/>
          </p:nvPr>
        </p:nvSpPr>
        <p:spPr>
          <a:xfrm>
            <a:off x="457200" y="1268413"/>
            <a:ext cx="8229600" cy="4865687"/>
          </a:xfrm>
        </p:spPr>
        <p:txBody>
          <a:bodyPr/>
          <a:lstStyle/>
          <a:p>
            <a:pPr marL="609600" indent="-609600" algn="ctr">
              <a:lnSpc>
                <a:spcPct val="80000"/>
              </a:lnSpc>
              <a:buFont typeface="Wingdings" pitchFamily="2" charset="2"/>
              <a:buNone/>
            </a:pPr>
            <a:r>
              <a:rPr lang="fr-FR" sz="1600" b="1" u="sng"/>
              <a:t>Enseignement obligatoire</a:t>
            </a:r>
          </a:p>
          <a:p>
            <a:pPr marL="609600" indent="-609600" algn="ctr">
              <a:lnSpc>
                <a:spcPct val="80000"/>
              </a:lnSpc>
              <a:buFont typeface="Wingdings" pitchFamily="2" charset="2"/>
              <a:buNone/>
            </a:pPr>
            <a:endParaRPr lang="fr-FR" sz="1600" b="1" u="sng"/>
          </a:p>
          <a:p>
            <a:pPr marL="609600" indent="-609600">
              <a:lnSpc>
                <a:spcPct val="80000"/>
              </a:lnSpc>
              <a:buFont typeface="Wingdings" pitchFamily="2" charset="2"/>
              <a:buNone/>
            </a:pPr>
            <a:r>
              <a:rPr lang="fr-FR" sz="1600"/>
              <a:t>Accompagnement personnalisé</a:t>
            </a:r>
          </a:p>
          <a:p>
            <a:pPr marL="609600" indent="-609600">
              <a:lnSpc>
                <a:spcPct val="80000"/>
              </a:lnSpc>
              <a:buFont typeface="Wingdings" pitchFamily="2" charset="2"/>
              <a:buNone/>
            </a:pPr>
            <a:endParaRPr lang="fr-FR" sz="1600" b="1" u="sng"/>
          </a:p>
          <a:p>
            <a:pPr marL="609600" indent="-609600">
              <a:lnSpc>
                <a:spcPct val="80000"/>
              </a:lnSpc>
              <a:buFont typeface="Wingdings" pitchFamily="2" charset="2"/>
              <a:buNone/>
            </a:pPr>
            <a:r>
              <a:rPr lang="fr-FR" sz="1600"/>
              <a:t>Horaire hebdomadaire :</a:t>
            </a:r>
          </a:p>
          <a:p>
            <a:pPr marL="609600" indent="-609600">
              <a:lnSpc>
                <a:spcPct val="80000"/>
              </a:lnSpc>
              <a:buFontTx/>
              <a:buChar char="•"/>
            </a:pPr>
            <a:r>
              <a:rPr lang="fr-FR" sz="1600"/>
              <a:t>6 h de cours</a:t>
            </a:r>
          </a:p>
          <a:p>
            <a:pPr marL="609600" indent="-609600">
              <a:lnSpc>
                <a:spcPct val="80000"/>
              </a:lnSpc>
            </a:pPr>
            <a:endParaRPr lang="fr-FR" sz="1600"/>
          </a:p>
          <a:p>
            <a:pPr marL="609600" indent="-609600">
              <a:lnSpc>
                <a:spcPct val="80000"/>
              </a:lnSpc>
              <a:buFont typeface="Wingdings" pitchFamily="2" charset="2"/>
              <a:buNone/>
            </a:pPr>
            <a:r>
              <a:rPr lang="fr-FR" sz="1600"/>
              <a:t>Épreuve au baccalauréat :</a:t>
            </a:r>
          </a:p>
          <a:p>
            <a:pPr marL="609600" indent="-609600">
              <a:lnSpc>
                <a:spcPct val="80000"/>
              </a:lnSpc>
              <a:buFontTx/>
              <a:buNone/>
            </a:pPr>
            <a:r>
              <a:rPr lang="fr-FR" sz="1600"/>
              <a:t>- Écrit de 4 h</a:t>
            </a:r>
          </a:p>
          <a:p>
            <a:pPr marL="609600" indent="-609600">
              <a:lnSpc>
                <a:spcPct val="80000"/>
              </a:lnSpc>
              <a:buFontTx/>
              <a:buNone/>
            </a:pPr>
            <a:r>
              <a:rPr lang="fr-FR" sz="1600"/>
              <a:t>- Coef 7</a:t>
            </a:r>
          </a:p>
          <a:p>
            <a:pPr marL="609600" indent="-609600">
              <a:lnSpc>
                <a:spcPct val="80000"/>
              </a:lnSpc>
              <a:buFontTx/>
              <a:buChar char="-"/>
            </a:pPr>
            <a:endParaRPr lang="fr-FR" sz="1600"/>
          </a:p>
          <a:p>
            <a:pPr marL="609600" indent="-609600" algn="ctr">
              <a:lnSpc>
                <a:spcPct val="80000"/>
              </a:lnSpc>
              <a:buFontTx/>
              <a:buNone/>
            </a:pPr>
            <a:r>
              <a:rPr lang="fr-FR" sz="1600" b="1" u="sng"/>
              <a:t>Enseignement de spécialité</a:t>
            </a:r>
          </a:p>
          <a:p>
            <a:pPr marL="609600" indent="-609600" algn="ctr">
              <a:lnSpc>
                <a:spcPct val="80000"/>
              </a:lnSpc>
              <a:buFontTx/>
              <a:buNone/>
            </a:pPr>
            <a:r>
              <a:rPr lang="fr-FR" sz="1600" b="1" u="sng"/>
              <a:t>Mathématiques (OU Informatique, Sciences du Numérique)</a:t>
            </a:r>
          </a:p>
          <a:p>
            <a:pPr marL="609600" indent="-609600">
              <a:lnSpc>
                <a:spcPct val="80000"/>
              </a:lnSpc>
              <a:buFontTx/>
              <a:buNone/>
            </a:pPr>
            <a:r>
              <a:rPr lang="fr-FR" sz="1600"/>
              <a:t>Horaire hebdomadaire :</a:t>
            </a:r>
          </a:p>
          <a:p>
            <a:pPr marL="609600" indent="-609600">
              <a:lnSpc>
                <a:spcPct val="80000"/>
              </a:lnSpc>
              <a:buFontTx/>
              <a:buChar char="•"/>
            </a:pPr>
            <a:r>
              <a:rPr lang="fr-FR" sz="1600"/>
              <a:t>2 h de cours</a:t>
            </a:r>
          </a:p>
          <a:p>
            <a:pPr marL="609600" indent="-609600">
              <a:lnSpc>
                <a:spcPct val="80000"/>
              </a:lnSpc>
              <a:buFontTx/>
              <a:buNone/>
            </a:pPr>
            <a:endParaRPr lang="fr-FR" sz="1600"/>
          </a:p>
          <a:p>
            <a:pPr marL="609600" indent="-609600">
              <a:lnSpc>
                <a:spcPct val="80000"/>
              </a:lnSpc>
              <a:buFontTx/>
              <a:buNone/>
            </a:pPr>
            <a:r>
              <a:rPr lang="fr-FR" sz="1600"/>
              <a:t>	Au baccalauréat, l’épreuve est un écrit de 4 h que l’on ait choisi l’enseignement de spécialité ou pas. Seul, un exercice diffère et porte sur l’enseignement de la spécialité. Le coefficient pour la spécialité est de 2, ce qui porte à 9 le coefficient des mathématiques pour un élève ayant choisi l’option maths.</a:t>
            </a:r>
          </a:p>
          <a:p>
            <a:pPr marL="609600" indent="-609600">
              <a:lnSpc>
                <a:spcPct val="80000"/>
              </a:lnSpc>
              <a:buFontTx/>
              <a:buNone/>
            </a:pPr>
            <a:endParaRPr lang="fr-FR" sz="1600"/>
          </a:p>
          <a:p>
            <a:pPr marL="609600" indent="-609600" algn="r">
              <a:lnSpc>
                <a:spcPct val="80000"/>
              </a:lnSpc>
              <a:buFontTx/>
              <a:buNone/>
            </a:pPr>
            <a:endParaRPr lang="fr-FR" sz="1600"/>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457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fade">
                                      <p:cBhvr>
                                        <p:cTn id="11" dur="1000">
                                          <p:stCondLst>
                                            <p:cond delay="0"/>
                                          </p:stCondLst>
                                        </p:cTn>
                                        <p:tgtEl>
                                          <p:spTgt spid="245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4579">
                                            <p:txEl>
                                              <p:pRg st="2" end="2"/>
                                            </p:txEl>
                                          </p:spTgt>
                                        </p:tgtEl>
                                        <p:attrNameLst>
                                          <p:attrName>style.visibility</p:attrName>
                                        </p:attrNameLst>
                                      </p:cBhvr>
                                      <p:to>
                                        <p:strVal val="visible"/>
                                      </p:to>
                                    </p:set>
                                    <p:animEffect transition="in" filter="fade">
                                      <p:cBhvr>
                                        <p:cTn id="16" dur="1000">
                                          <p:stCondLst>
                                            <p:cond delay="0"/>
                                          </p:stCondLst>
                                        </p:cTn>
                                        <p:tgtEl>
                                          <p:spTgt spid="2457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animEffect transition="in" filter="fade">
                                      <p:cBhvr>
                                        <p:cTn id="21" dur="1000">
                                          <p:stCondLst>
                                            <p:cond delay="0"/>
                                          </p:stCondLst>
                                        </p:cTn>
                                        <p:tgtEl>
                                          <p:spTgt spid="2457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579">
                                            <p:txEl>
                                              <p:pRg st="5" end="5"/>
                                            </p:txEl>
                                          </p:spTgt>
                                        </p:tgtEl>
                                        <p:attrNameLst>
                                          <p:attrName>style.visibility</p:attrName>
                                        </p:attrNameLst>
                                      </p:cBhvr>
                                      <p:to>
                                        <p:strVal val="visible"/>
                                      </p:to>
                                    </p:set>
                                    <p:animEffect transition="in" filter="fade">
                                      <p:cBhvr>
                                        <p:cTn id="26" dur="1000">
                                          <p:stCondLst>
                                            <p:cond delay="0"/>
                                          </p:stCondLst>
                                        </p:cTn>
                                        <p:tgtEl>
                                          <p:spTgt spid="2457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579">
                                            <p:txEl>
                                              <p:pRg st="7" end="7"/>
                                            </p:txEl>
                                          </p:spTgt>
                                        </p:tgtEl>
                                        <p:attrNameLst>
                                          <p:attrName>style.visibility</p:attrName>
                                        </p:attrNameLst>
                                      </p:cBhvr>
                                      <p:to>
                                        <p:strVal val="visible"/>
                                      </p:to>
                                    </p:set>
                                    <p:animEffect transition="in" filter="fade">
                                      <p:cBhvr>
                                        <p:cTn id="31" dur="1000">
                                          <p:stCondLst>
                                            <p:cond delay="0"/>
                                          </p:stCondLst>
                                        </p:cTn>
                                        <p:tgtEl>
                                          <p:spTgt spid="24579">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579">
                                            <p:txEl>
                                              <p:pRg st="8" end="8"/>
                                            </p:txEl>
                                          </p:spTgt>
                                        </p:tgtEl>
                                        <p:attrNameLst>
                                          <p:attrName>style.visibility</p:attrName>
                                        </p:attrNameLst>
                                      </p:cBhvr>
                                      <p:to>
                                        <p:strVal val="visible"/>
                                      </p:to>
                                    </p:set>
                                    <p:animEffect transition="in" filter="fade">
                                      <p:cBhvr>
                                        <p:cTn id="36" dur="1000">
                                          <p:stCondLst>
                                            <p:cond delay="0"/>
                                          </p:stCondLst>
                                        </p:cTn>
                                        <p:tgtEl>
                                          <p:spTgt spid="24579">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579">
                                            <p:txEl>
                                              <p:pRg st="9" end="9"/>
                                            </p:txEl>
                                          </p:spTgt>
                                        </p:tgtEl>
                                        <p:attrNameLst>
                                          <p:attrName>style.visibility</p:attrName>
                                        </p:attrNameLst>
                                      </p:cBhvr>
                                      <p:to>
                                        <p:strVal val="visible"/>
                                      </p:to>
                                    </p:set>
                                    <p:animEffect transition="in" filter="fade">
                                      <p:cBhvr>
                                        <p:cTn id="41" dur="1000">
                                          <p:stCondLst>
                                            <p:cond delay="0"/>
                                          </p:stCondLst>
                                        </p:cTn>
                                        <p:tgtEl>
                                          <p:spTgt spid="24579">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579">
                                            <p:txEl>
                                              <p:pRg st="11" end="11"/>
                                            </p:txEl>
                                          </p:spTgt>
                                        </p:tgtEl>
                                        <p:attrNameLst>
                                          <p:attrName>style.visibility</p:attrName>
                                        </p:attrNameLst>
                                      </p:cBhvr>
                                      <p:to>
                                        <p:strVal val="visible"/>
                                      </p:to>
                                    </p:set>
                                    <p:animEffect transition="in" filter="fade">
                                      <p:cBhvr>
                                        <p:cTn id="46" dur="1000">
                                          <p:stCondLst>
                                            <p:cond delay="0"/>
                                          </p:stCondLst>
                                        </p:cTn>
                                        <p:tgtEl>
                                          <p:spTgt spid="24579">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4579">
                                            <p:txEl>
                                              <p:pRg st="12" end="12"/>
                                            </p:txEl>
                                          </p:spTgt>
                                        </p:tgtEl>
                                        <p:attrNameLst>
                                          <p:attrName>style.visibility</p:attrName>
                                        </p:attrNameLst>
                                      </p:cBhvr>
                                      <p:to>
                                        <p:strVal val="visible"/>
                                      </p:to>
                                    </p:set>
                                    <p:animEffect transition="in" filter="fade">
                                      <p:cBhvr>
                                        <p:cTn id="51" dur="1000">
                                          <p:stCondLst>
                                            <p:cond delay="0"/>
                                          </p:stCondLst>
                                        </p:cTn>
                                        <p:tgtEl>
                                          <p:spTgt spid="24579">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4579">
                                            <p:txEl>
                                              <p:pRg st="13" end="13"/>
                                            </p:txEl>
                                          </p:spTgt>
                                        </p:tgtEl>
                                        <p:attrNameLst>
                                          <p:attrName>style.visibility</p:attrName>
                                        </p:attrNameLst>
                                      </p:cBhvr>
                                      <p:to>
                                        <p:strVal val="visible"/>
                                      </p:to>
                                    </p:set>
                                    <p:animEffect transition="in" filter="fade">
                                      <p:cBhvr>
                                        <p:cTn id="56" dur="1000">
                                          <p:stCondLst>
                                            <p:cond delay="0"/>
                                          </p:stCondLst>
                                        </p:cTn>
                                        <p:tgtEl>
                                          <p:spTgt spid="24579">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4579">
                                            <p:txEl>
                                              <p:pRg st="14" end="14"/>
                                            </p:txEl>
                                          </p:spTgt>
                                        </p:tgtEl>
                                        <p:attrNameLst>
                                          <p:attrName>style.visibility</p:attrName>
                                        </p:attrNameLst>
                                      </p:cBhvr>
                                      <p:to>
                                        <p:strVal val="visible"/>
                                      </p:to>
                                    </p:set>
                                    <p:animEffect transition="in" filter="fade">
                                      <p:cBhvr>
                                        <p:cTn id="61" dur="1000">
                                          <p:stCondLst>
                                            <p:cond delay="0"/>
                                          </p:stCondLst>
                                        </p:cTn>
                                        <p:tgtEl>
                                          <p:spTgt spid="24579">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4579">
                                            <p:txEl>
                                              <p:pRg st="16" end="16"/>
                                            </p:txEl>
                                          </p:spTgt>
                                        </p:tgtEl>
                                        <p:attrNameLst>
                                          <p:attrName>style.visibility</p:attrName>
                                        </p:attrNameLst>
                                      </p:cBhvr>
                                      <p:to>
                                        <p:strVal val="visible"/>
                                      </p:to>
                                    </p:set>
                                    <p:animEffect transition="in" filter="fade">
                                      <p:cBhvr>
                                        <p:cTn id="66" dur="1000">
                                          <p:stCondLst>
                                            <p:cond delay="0"/>
                                          </p:stCondLst>
                                        </p:cTn>
                                        <p:tgtEl>
                                          <p:spTgt spid="2457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B485CDC3-4C8D-4083-89A8-C560360F4C5D}" type="slidenum">
              <a:rPr lang="fr-FR"/>
              <a:pPr/>
              <a:t>9</a:t>
            </a:fld>
            <a:endParaRPr lang="fr-FR"/>
          </a:p>
        </p:txBody>
      </p:sp>
      <p:sp>
        <p:nvSpPr>
          <p:cNvPr id="96258" name="Rectangle 2"/>
          <p:cNvSpPr>
            <a:spLocks noGrp="1" noChangeArrowheads="1"/>
          </p:cNvSpPr>
          <p:nvPr>
            <p:ph type="title"/>
          </p:nvPr>
        </p:nvSpPr>
        <p:spPr/>
        <p:txBody>
          <a:bodyPr/>
          <a:lstStyle/>
          <a:p>
            <a:r>
              <a:rPr lang="fr-FR" sz="4000" dirty="0"/>
              <a:t>Équipe pédagogique en </a:t>
            </a:r>
            <a:r>
              <a:rPr lang="fr-FR" sz="4000" dirty="0" smtClean="0"/>
              <a:t>2015/2016</a:t>
            </a:r>
            <a:endParaRPr lang="fr-FR" sz="4000" dirty="0"/>
          </a:p>
        </p:txBody>
      </p:sp>
      <p:sp>
        <p:nvSpPr>
          <p:cNvPr id="96259" name="Rectangle 3"/>
          <p:cNvSpPr>
            <a:spLocks noGrp="1" noChangeArrowheads="1"/>
          </p:cNvSpPr>
          <p:nvPr>
            <p:ph type="body" idx="1"/>
          </p:nvPr>
        </p:nvSpPr>
        <p:spPr/>
        <p:txBody>
          <a:bodyPr/>
          <a:lstStyle/>
          <a:p>
            <a:pPr>
              <a:buFont typeface="Wingdings" pitchFamily="2" charset="2"/>
              <a:buNone/>
            </a:pPr>
            <a:r>
              <a:rPr lang="fr-FR" dirty="0" smtClean="0"/>
              <a:t>  M</a:t>
            </a:r>
            <a:r>
              <a:rPr lang="fr-FR" dirty="0" smtClean="0"/>
              <a:t>. </a:t>
            </a:r>
            <a:r>
              <a:rPr lang="fr-FR" dirty="0" smtClean="0"/>
              <a:t>Bonis</a:t>
            </a:r>
          </a:p>
          <a:p>
            <a:pPr>
              <a:buFont typeface="Wingdings" pitchFamily="2" charset="2"/>
              <a:buNone/>
            </a:pPr>
            <a:r>
              <a:rPr lang="fr-FR" dirty="0" smtClean="0"/>
              <a:t>Mme </a:t>
            </a:r>
            <a:r>
              <a:rPr lang="fr-FR" dirty="0" err="1" smtClean="0"/>
              <a:t>Castelli</a:t>
            </a:r>
            <a:endParaRPr lang="fr-FR" dirty="0"/>
          </a:p>
          <a:p>
            <a:pPr>
              <a:buFont typeface="Wingdings" pitchFamily="2" charset="2"/>
              <a:buNone/>
            </a:pPr>
            <a:r>
              <a:rPr lang="fr-FR" dirty="0"/>
              <a:t>Mme </a:t>
            </a:r>
            <a:r>
              <a:rPr lang="fr-FR" dirty="0" err="1" smtClean="0"/>
              <a:t>Crognier</a:t>
            </a:r>
            <a:endParaRPr lang="fr-FR" dirty="0" smtClean="0"/>
          </a:p>
          <a:p>
            <a:pPr>
              <a:buFont typeface="Wingdings" pitchFamily="2" charset="2"/>
              <a:buNone/>
            </a:pPr>
            <a:r>
              <a:rPr lang="fr-FR" dirty="0" smtClean="0"/>
              <a:t>M. </a:t>
            </a:r>
            <a:r>
              <a:rPr lang="fr-FR" dirty="0" err="1" smtClean="0"/>
              <a:t>Halleux</a:t>
            </a:r>
            <a:endParaRPr lang="fr-FR" dirty="0"/>
          </a:p>
          <a:p>
            <a:pPr>
              <a:buFont typeface="Wingdings" pitchFamily="2" charset="2"/>
              <a:buNone/>
            </a:pPr>
            <a:r>
              <a:rPr lang="fr-FR" dirty="0" smtClean="0"/>
              <a:t>M. </a:t>
            </a:r>
            <a:r>
              <a:rPr lang="fr-FR" dirty="0" err="1"/>
              <a:t>Jeantot</a:t>
            </a:r>
            <a:r>
              <a:rPr lang="fr-FR" dirty="0"/>
              <a:t> </a:t>
            </a:r>
            <a:endParaRPr lang="fr-FR" dirty="0" smtClean="0"/>
          </a:p>
          <a:p>
            <a:pPr>
              <a:buFont typeface="Wingdings" pitchFamily="2" charset="2"/>
              <a:buNone/>
            </a:pPr>
            <a:r>
              <a:rPr lang="fr-FR" dirty="0" smtClean="0"/>
              <a:t>M. Michel </a:t>
            </a:r>
            <a:endParaRPr lang="fr-FR" dirty="0" smtClean="0"/>
          </a:p>
          <a:p>
            <a:pPr>
              <a:buFont typeface="Wingdings" pitchFamily="2" charset="2"/>
              <a:buNone/>
            </a:pPr>
            <a:r>
              <a:rPr lang="fr-FR" dirty="0" smtClean="0"/>
              <a:t>Mme </a:t>
            </a:r>
            <a:r>
              <a:rPr lang="fr-FR" smtClean="0"/>
              <a:t>Pierron</a:t>
            </a:r>
            <a:endParaRPr lang="fr-FR" dirty="0"/>
          </a:p>
          <a:p>
            <a:pPr>
              <a:buFont typeface="Wingdings" pitchFamily="2" charset="2"/>
              <a:buNone/>
            </a:pPr>
            <a:endParaRPr lang="fr-FR" dirty="0"/>
          </a:p>
        </p:txBody>
      </p:sp>
    </p:spTree>
  </p:cSld>
  <p:clrMapOvr>
    <a:masterClrMapping/>
  </p:clrMapOvr>
  <p:transition advClick="0"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randombar(horizontal)">
                                      <p:cBhvr>
                                        <p:cTn id="7" dur="600">
                                          <p:stCondLst>
                                            <p:cond delay="0"/>
                                          </p:stCondLst>
                                        </p:cTn>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randombar(horizontal)">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randombar(horizontal)">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randombar(horizontal)">
                                      <p:cBhvr>
                                        <p:cTn id="22" dur="500"/>
                                        <p:tgtEl>
                                          <p:spTgt spid="962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randombar(horizontal)">
                                      <p:cBhvr>
                                        <p:cTn id="27" dur="500"/>
                                        <p:tgtEl>
                                          <p:spTgt spid="962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randombar(horizontal)">
                                      <p:cBhvr>
                                        <p:cTn id="32" dur="500"/>
                                        <p:tgtEl>
                                          <p:spTgt spid="962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6259">
                                            <p:txEl>
                                              <p:pRg st="5" end="5"/>
                                            </p:txEl>
                                          </p:spTgt>
                                        </p:tgtEl>
                                        <p:attrNameLst>
                                          <p:attrName>style.visibility</p:attrName>
                                        </p:attrNameLst>
                                      </p:cBhvr>
                                      <p:to>
                                        <p:strVal val="visible"/>
                                      </p:to>
                                    </p:set>
                                    <p:animEffect transition="in" filter="randombar(horizontal)">
                                      <p:cBhvr>
                                        <p:cTn id="37" dur="500"/>
                                        <p:tgtEl>
                                          <p:spTgt spid="9625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96259">
                                            <p:txEl>
                                              <p:pRg st="6" end="6"/>
                                            </p:txEl>
                                          </p:spTgt>
                                        </p:tgtEl>
                                        <p:attrNameLst>
                                          <p:attrName>style.visibility</p:attrName>
                                        </p:attrNameLst>
                                      </p:cBhvr>
                                      <p:to>
                                        <p:strVal val="visible"/>
                                      </p:to>
                                    </p:set>
                                    <p:animEffect transition="in" filter="randombar(horizontal)">
                                      <p:cBhvr>
                                        <p:cTn id="42" dur="500"/>
                                        <p:tgtEl>
                                          <p:spTgt spid="96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theme/theme1.xml><?xml version="1.0" encoding="utf-8"?>
<a:theme xmlns:a="http://schemas.openxmlformats.org/drawingml/2006/main" name="Points numériques">
  <a:themeElements>
    <a:clrScheme name="Points numériqu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Points numériqu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ints numérique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Points numériqu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ints numérique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Points numérique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Points numérique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Points numérique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Points numérique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Points numérique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ints numériques">
  <a:themeElements>
    <a:clrScheme name="1_Points numériqu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Points numériqu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oints numérique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Points numériqu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Points numérique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oints numérique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Points numérique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Points numérique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Points numérique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Points numérique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Points numérique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147</TotalTime>
  <Words>276</Words>
  <Application>Microsoft Office PowerPoint</Application>
  <PresentationFormat>Affichage à l'écran (4:3)</PresentationFormat>
  <Paragraphs>105</Paragraphs>
  <Slides>9</Slides>
  <Notes>0</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Points numériques</vt:lpstr>
      <vt:lpstr>1_Points numériques</vt:lpstr>
      <vt:lpstr>Les mathématiques au Lycée Henri Martin</vt:lpstr>
      <vt:lpstr>En classe de seconde</vt:lpstr>
      <vt:lpstr>Classe de 1ère Littéraire </vt:lpstr>
      <vt:lpstr>Classe de 1ère ES</vt:lpstr>
      <vt:lpstr>Classe de 1ère S</vt:lpstr>
      <vt:lpstr>Terminale Littéraire</vt:lpstr>
      <vt:lpstr>Terminale ES</vt:lpstr>
      <vt:lpstr>Terminale S</vt:lpstr>
      <vt:lpstr>Équipe pédagogique en 2015/2016</vt:lpstr>
    </vt:vector>
  </TitlesOfParts>
  <Company>Home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mathématiques au lycée Henri Martin</dc:title>
  <dc:creator>crognier</dc:creator>
  <cp:lastModifiedBy>en</cp:lastModifiedBy>
  <cp:revision>28</cp:revision>
  <dcterms:created xsi:type="dcterms:W3CDTF">2007-02-04T10:54:54Z</dcterms:created>
  <dcterms:modified xsi:type="dcterms:W3CDTF">2016-09-19T07:29:23Z</dcterms:modified>
</cp:coreProperties>
</file>