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74F0-9E8B-4115-853F-7810A57F076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0D63-C3D8-4FC9-A89B-6F77C524B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00B050"/>
                </a:solidFill>
              </a:rPr>
              <a:t>Voyage</a:t>
            </a:r>
            <a:r>
              <a:rPr lang="fr-FR" sz="6600" dirty="0" smtClean="0"/>
              <a:t> </a:t>
            </a:r>
            <a:r>
              <a:rPr lang="fr-FR" sz="6600" dirty="0" smtClean="0">
                <a:solidFill>
                  <a:schemeClr val="bg1"/>
                </a:solidFill>
              </a:rPr>
              <a:t>Italie</a:t>
            </a:r>
            <a:r>
              <a:rPr lang="fr-FR" sz="6600" dirty="0" smtClean="0"/>
              <a:t> </a:t>
            </a:r>
            <a:r>
              <a:rPr lang="fr-FR" sz="6600" dirty="0" smtClean="0">
                <a:solidFill>
                  <a:srgbClr val="FF0000"/>
                </a:solidFill>
              </a:rPr>
              <a:t>2016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13 mars au 18 mars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00251" y="-1074661"/>
            <a:ext cx="5143500" cy="914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39746" cy="51454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792" y="1"/>
            <a:ext cx="51435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9651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23936" cy="507342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7741" cy="60508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8200" dirty="0" smtClean="0">
                <a:solidFill>
                  <a:schemeClr val="bg1"/>
                </a:solidFill>
              </a:rPr>
              <a:t>Merci à </a:t>
            </a:r>
            <a:r>
              <a:rPr lang="fr-FR" sz="8200" dirty="0" err="1" smtClean="0">
                <a:solidFill>
                  <a:schemeClr val="bg1"/>
                </a:solidFill>
              </a:rPr>
              <a:t>M.Magniez</a:t>
            </a:r>
            <a:r>
              <a:rPr lang="fr-FR" sz="8200" dirty="0" smtClean="0">
                <a:solidFill>
                  <a:schemeClr val="bg1"/>
                </a:solidFill>
              </a:rPr>
              <a:t>, </a:t>
            </a:r>
            <a:r>
              <a:rPr lang="fr-FR" sz="8200" dirty="0" err="1" smtClean="0">
                <a:solidFill>
                  <a:schemeClr val="bg1"/>
                </a:solidFill>
              </a:rPr>
              <a:t>M.Marty</a:t>
            </a:r>
            <a:r>
              <a:rPr lang="fr-FR" sz="8200" dirty="0" smtClean="0">
                <a:solidFill>
                  <a:schemeClr val="bg1"/>
                </a:solidFill>
              </a:rPr>
              <a:t>, </a:t>
            </a:r>
            <a:r>
              <a:rPr lang="fr-FR" sz="8200" dirty="0" err="1" smtClean="0">
                <a:solidFill>
                  <a:schemeClr val="bg1"/>
                </a:solidFill>
              </a:rPr>
              <a:t>M.Monteygne</a:t>
            </a:r>
            <a:r>
              <a:rPr lang="fr-FR" sz="8200" dirty="0" smtClean="0">
                <a:solidFill>
                  <a:schemeClr val="bg1"/>
                </a:solidFill>
              </a:rPr>
              <a:t>, Mme </a:t>
            </a:r>
            <a:r>
              <a:rPr lang="fr-FR" sz="8200" dirty="0" err="1" smtClean="0">
                <a:solidFill>
                  <a:schemeClr val="bg1"/>
                </a:solidFill>
              </a:rPr>
              <a:t>Prevoteau</a:t>
            </a:r>
            <a:r>
              <a:rPr lang="fr-FR" sz="8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fr-FR" sz="7200" dirty="0" smtClean="0"/>
              <a:t>Et surtout……</a:t>
            </a:r>
            <a:endParaRPr lang="fr-FR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476672"/>
            <a:ext cx="8064896" cy="6048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11500" dirty="0" smtClean="0">
                <a:solidFill>
                  <a:schemeClr val="bg1"/>
                </a:solidFill>
              </a:rPr>
              <a:t>… </a:t>
            </a:r>
          </a:p>
          <a:p>
            <a:pPr algn="ctr">
              <a:buNone/>
            </a:pPr>
            <a:r>
              <a:rPr lang="fr-FR" sz="11500" dirty="0" smtClean="0">
                <a:solidFill>
                  <a:srgbClr val="00B050"/>
                </a:solidFill>
              </a:rPr>
              <a:t>Mme</a:t>
            </a:r>
            <a:r>
              <a:rPr lang="fr-FR" sz="11500" dirty="0" smtClean="0">
                <a:solidFill>
                  <a:schemeClr val="bg1"/>
                </a:solidFill>
              </a:rPr>
              <a:t> </a:t>
            </a:r>
            <a:r>
              <a:rPr lang="fr-FR" sz="11500" dirty="0" err="1" smtClean="0">
                <a:solidFill>
                  <a:schemeClr val="bg1"/>
                </a:solidFill>
              </a:rPr>
              <a:t>Leg</a:t>
            </a:r>
            <a:r>
              <a:rPr lang="fr-FR" sz="11500" dirty="0" err="1" smtClean="0">
                <a:solidFill>
                  <a:srgbClr val="FF0000"/>
                </a:solidFill>
              </a:rPr>
              <a:t>rix</a:t>
            </a:r>
            <a:r>
              <a:rPr lang="fr-FR" sz="11500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buNone/>
            </a:pPr>
            <a:r>
              <a:rPr lang="fr-FR" sz="11500" dirty="0" smtClean="0">
                <a:solidFill>
                  <a:schemeClr val="bg1"/>
                </a:solidFill>
              </a:rPr>
              <a:t>♥</a:t>
            </a:r>
            <a:r>
              <a:rPr lang="fr-FR" sz="11500" dirty="0" smtClean="0">
                <a:solidFill>
                  <a:srgbClr val="FF0000"/>
                </a:solidFill>
              </a:rPr>
              <a:t> </a:t>
            </a:r>
            <a:endParaRPr lang="fr-FR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IMG_1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052601" cy="528945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37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731438" cy="458400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67920" cy="485740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llSizeRender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76456" cy="44011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42784"/>
            <a:ext cx="9144000" cy="5667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28665" cy="57214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00250" y="-1019522"/>
            <a:ext cx="5143500" cy="914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Office PowerPoint</Application>
  <PresentationFormat>Affichage à l'écran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Voyage Italie 2016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Maëva</dc:creator>
  <cp:lastModifiedBy>baque2</cp:lastModifiedBy>
  <cp:revision>4</cp:revision>
  <dcterms:created xsi:type="dcterms:W3CDTF">2016-04-21T08:43:52Z</dcterms:created>
  <dcterms:modified xsi:type="dcterms:W3CDTF">2016-05-17T07:46:36Z</dcterms:modified>
</cp:coreProperties>
</file>